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9"/>
  </p:notesMasterIdLst>
  <p:sldIdLst>
    <p:sldId id="256" r:id="rId2"/>
    <p:sldId id="257" r:id="rId3"/>
    <p:sldId id="259" r:id="rId4"/>
    <p:sldId id="284" r:id="rId5"/>
    <p:sldId id="285" r:id="rId6"/>
    <p:sldId id="286" r:id="rId7"/>
    <p:sldId id="262" r:id="rId8"/>
    <p:sldId id="287" r:id="rId9"/>
    <p:sldId id="263" r:id="rId10"/>
    <p:sldId id="289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9144000" cy="5143500" type="screen16x9"/>
  <p:notesSz cx="6858000" cy="9144000"/>
  <p:embeddedFontLst>
    <p:embeddedFont>
      <p:font typeface="Roboto Condensed Light" panose="020B0604020202020204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Roboto Condensed" panose="020B0604020202020204" charset="0"/>
      <p:regular r:id="rId38"/>
      <p:bold r:id="rId39"/>
      <p:italic r:id="rId40"/>
      <p:boldItalic r:id="rId41"/>
    </p:embeddedFont>
    <p:embeddedFont>
      <p:font typeface="Arv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AE452F-5DA5-4420-AEE9-B108D17EE17A}">
  <a:tblStyle styleId="{ABAE452F-5DA5-4420-AEE9-B108D17EE17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r-store\Intake12\12E12871\Downloads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'[Data.xlsx]hd-4004-2014-01-01-2014-04-30'!$F$9</c:f>
              <c:strCache>
                <c:ptCount val="1"/>
                <c:pt idx="0">
                  <c:v>SW Bulk Speed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'[Data.xlsx]hd-4004-2014-01-01-2014-04-30'!$E$10:$E$2820</c:f>
              <c:numCache>
                <c:formatCode>General</c:formatCode>
                <c:ptCount val="2811"/>
                <c:pt idx="0">
                  <c:v>1745</c:v>
                </c:pt>
                <c:pt idx="1">
                  <c:v>1924</c:v>
                </c:pt>
                <c:pt idx="2">
                  <c:v>1856</c:v>
                </c:pt>
                <c:pt idx="3">
                  <c:v>1696</c:v>
                </c:pt>
                <c:pt idx="4">
                  <c:v>1733</c:v>
                </c:pt>
                <c:pt idx="5">
                  <c:v>1724</c:v>
                </c:pt>
                <c:pt idx="6">
                  <c:v>1726</c:v>
                </c:pt>
                <c:pt idx="7">
                  <c:v>1670</c:v>
                </c:pt>
                <c:pt idx="8">
                  <c:v>1676</c:v>
                </c:pt>
                <c:pt idx="9">
                  <c:v>1660</c:v>
                </c:pt>
                <c:pt idx="10">
                  <c:v>1648</c:v>
                </c:pt>
                <c:pt idx="11">
                  <c:v>1606</c:v>
                </c:pt>
                <c:pt idx="12">
                  <c:v>1628</c:v>
                </c:pt>
                <c:pt idx="13">
                  <c:v>1606</c:v>
                </c:pt>
                <c:pt idx="14">
                  <c:v>1562</c:v>
                </c:pt>
                <c:pt idx="15">
                  <c:v>1652</c:v>
                </c:pt>
                <c:pt idx="16">
                  <c:v>1686</c:v>
                </c:pt>
                <c:pt idx="17">
                  <c:v>1651</c:v>
                </c:pt>
                <c:pt idx="18">
                  <c:v>1642</c:v>
                </c:pt>
                <c:pt idx="19">
                  <c:v>1767</c:v>
                </c:pt>
                <c:pt idx="20">
                  <c:v>1805</c:v>
                </c:pt>
                <c:pt idx="21">
                  <c:v>1675</c:v>
                </c:pt>
                <c:pt idx="22">
                  <c:v>1734</c:v>
                </c:pt>
                <c:pt idx="23">
                  <c:v>1776</c:v>
                </c:pt>
                <c:pt idx="24">
                  <c:v>1753</c:v>
                </c:pt>
                <c:pt idx="25">
                  <c:v>1904</c:v>
                </c:pt>
                <c:pt idx="26">
                  <c:v>1967</c:v>
                </c:pt>
                <c:pt idx="27">
                  <c:v>1788</c:v>
                </c:pt>
                <c:pt idx="28">
                  <c:v>1693</c:v>
                </c:pt>
                <c:pt idx="29">
                  <c:v>1833</c:v>
                </c:pt>
                <c:pt idx="30">
                  <c:v>1806</c:v>
                </c:pt>
                <c:pt idx="31">
                  <c:v>1671</c:v>
                </c:pt>
                <c:pt idx="32">
                  <c:v>1762</c:v>
                </c:pt>
                <c:pt idx="33">
                  <c:v>1594</c:v>
                </c:pt>
                <c:pt idx="34">
                  <c:v>1696</c:v>
                </c:pt>
                <c:pt idx="35">
                  <c:v>1730</c:v>
                </c:pt>
                <c:pt idx="36">
                  <c:v>1673</c:v>
                </c:pt>
                <c:pt idx="37">
                  <c:v>1747</c:v>
                </c:pt>
                <c:pt idx="38">
                  <c:v>1705</c:v>
                </c:pt>
                <c:pt idx="39">
                  <c:v>1633</c:v>
                </c:pt>
                <c:pt idx="40">
                  <c:v>1606</c:v>
                </c:pt>
                <c:pt idx="41">
                  <c:v>1580</c:v>
                </c:pt>
                <c:pt idx="42">
                  <c:v>1610</c:v>
                </c:pt>
                <c:pt idx="43">
                  <c:v>1613</c:v>
                </c:pt>
                <c:pt idx="44">
                  <c:v>1638</c:v>
                </c:pt>
                <c:pt idx="45">
                  <c:v>1614</c:v>
                </c:pt>
                <c:pt idx="46">
                  <c:v>1598</c:v>
                </c:pt>
                <c:pt idx="47">
                  <c:v>1638</c:v>
                </c:pt>
                <c:pt idx="48">
                  <c:v>1705</c:v>
                </c:pt>
                <c:pt idx="49">
                  <c:v>1614</c:v>
                </c:pt>
                <c:pt idx="50">
                  <c:v>1626</c:v>
                </c:pt>
                <c:pt idx="51">
                  <c:v>1626</c:v>
                </c:pt>
                <c:pt idx="52">
                  <c:v>1665</c:v>
                </c:pt>
                <c:pt idx="53">
                  <c:v>1620</c:v>
                </c:pt>
                <c:pt idx="54">
                  <c:v>1695</c:v>
                </c:pt>
                <c:pt idx="55">
                  <c:v>1661</c:v>
                </c:pt>
                <c:pt idx="56">
                  <c:v>1888</c:v>
                </c:pt>
                <c:pt idx="57">
                  <c:v>1823</c:v>
                </c:pt>
                <c:pt idx="58">
                  <c:v>1802</c:v>
                </c:pt>
                <c:pt idx="59">
                  <c:v>1707</c:v>
                </c:pt>
                <c:pt idx="60">
                  <c:v>1692</c:v>
                </c:pt>
                <c:pt idx="61">
                  <c:v>1705</c:v>
                </c:pt>
                <c:pt idx="62">
                  <c:v>1694</c:v>
                </c:pt>
                <c:pt idx="63">
                  <c:v>1594</c:v>
                </c:pt>
                <c:pt idx="64">
                  <c:v>1720</c:v>
                </c:pt>
                <c:pt idx="65">
                  <c:v>1785</c:v>
                </c:pt>
                <c:pt idx="66">
                  <c:v>1695</c:v>
                </c:pt>
                <c:pt idx="67">
                  <c:v>1676</c:v>
                </c:pt>
                <c:pt idx="68">
                  <c:v>1664</c:v>
                </c:pt>
                <c:pt idx="69">
                  <c:v>1591</c:v>
                </c:pt>
                <c:pt idx="70">
                  <c:v>1624</c:v>
                </c:pt>
                <c:pt idx="71">
                  <c:v>1605</c:v>
                </c:pt>
                <c:pt idx="72">
                  <c:v>1665</c:v>
                </c:pt>
                <c:pt idx="73">
                  <c:v>1614</c:v>
                </c:pt>
                <c:pt idx="74">
                  <c:v>1639</c:v>
                </c:pt>
                <c:pt idx="75">
                  <c:v>1693</c:v>
                </c:pt>
                <c:pt idx="76">
                  <c:v>1639</c:v>
                </c:pt>
                <c:pt idx="77">
                  <c:v>1596</c:v>
                </c:pt>
                <c:pt idx="78">
                  <c:v>1686</c:v>
                </c:pt>
                <c:pt idx="79">
                  <c:v>1582</c:v>
                </c:pt>
                <c:pt idx="80">
                  <c:v>1703</c:v>
                </c:pt>
                <c:pt idx="81">
                  <c:v>1676</c:v>
                </c:pt>
                <c:pt idx="82">
                  <c:v>1660</c:v>
                </c:pt>
                <c:pt idx="83">
                  <c:v>1630</c:v>
                </c:pt>
                <c:pt idx="84">
                  <c:v>1598</c:v>
                </c:pt>
                <c:pt idx="85">
                  <c:v>1749</c:v>
                </c:pt>
                <c:pt idx="86">
                  <c:v>1724</c:v>
                </c:pt>
                <c:pt idx="87">
                  <c:v>1712</c:v>
                </c:pt>
                <c:pt idx="88">
                  <c:v>1654</c:v>
                </c:pt>
                <c:pt idx="89">
                  <c:v>1671</c:v>
                </c:pt>
                <c:pt idx="90">
                  <c:v>1725</c:v>
                </c:pt>
                <c:pt idx="91">
                  <c:v>1808</c:v>
                </c:pt>
                <c:pt idx="92">
                  <c:v>1704</c:v>
                </c:pt>
                <c:pt idx="93">
                  <c:v>1694</c:v>
                </c:pt>
                <c:pt idx="94">
                  <c:v>1725</c:v>
                </c:pt>
                <c:pt idx="95">
                  <c:v>1672</c:v>
                </c:pt>
                <c:pt idx="96">
                  <c:v>1872</c:v>
                </c:pt>
                <c:pt idx="97">
                  <c:v>2099</c:v>
                </c:pt>
                <c:pt idx="98">
                  <c:v>1939</c:v>
                </c:pt>
                <c:pt idx="99">
                  <c:v>1726</c:v>
                </c:pt>
                <c:pt idx="100">
                  <c:v>1723</c:v>
                </c:pt>
                <c:pt idx="101">
                  <c:v>1645</c:v>
                </c:pt>
                <c:pt idx="102">
                  <c:v>1595</c:v>
                </c:pt>
                <c:pt idx="103">
                  <c:v>1586</c:v>
                </c:pt>
                <c:pt idx="104">
                  <c:v>1570</c:v>
                </c:pt>
                <c:pt idx="105">
                  <c:v>1564</c:v>
                </c:pt>
                <c:pt idx="106">
                  <c:v>1550</c:v>
                </c:pt>
                <c:pt idx="107">
                  <c:v>1598</c:v>
                </c:pt>
                <c:pt idx="108">
                  <c:v>1585</c:v>
                </c:pt>
                <c:pt idx="109">
                  <c:v>1741</c:v>
                </c:pt>
                <c:pt idx="110">
                  <c:v>1634</c:v>
                </c:pt>
                <c:pt idx="111">
                  <c:v>1528</c:v>
                </c:pt>
                <c:pt idx="112">
                  <c:v>1574</c:v>
                </c:pt>
                <c:pt idx="113">
                  <c:v>1598</c:v>
                </c:pt>
                <c:pt idx="114">
                  <c:v>1717</c:v>
                </c:pt>
                <c:pt idx="115">
                  <c:v>1668</c:v>
                </c:pt>
                <c:pt idx="116">
                  <c:v>1672</c:v>
                </c:pt>
                <c:pt idx="117">
                  <c:v>1676</c:v>
                </c:pt>
                <c:pt idx="118">
                  <c:v>1650</c:v>
                </c:pt>
                <c:pt idx="119">
                  <c:v>1633</c:v>
                </c:pt>
                <c:pt idx="120">
                  <c:v>1657</c:v>
                </c:pt>
                <c:pt idx="121">
                  <c:v>1657</c:v>
                </c:pt>
                <c:pt idx="122">
                  <c:v>1816</c:v>
                </c:pt>
                <c:pt idx="123">
                  <c:v>1698</c:v>
                </c:pt>
                <c:pt idx="124">
                  <c:v>1744</c:v>
                </c:pt>
                <c:pt idx="125">
                  <c:v>1745</c:v>
                </c:pt>
                <c:pt idx="126">
                  <c:v>1883</c:v>
                </c:pt>
                <c:pt idx="127">
                  <c:v>1726</c:v>
                </c:pt>
                <c:pt idx="128">
                  <c:v>1713</c:v>
                </c:pt>
                <c:pt idx="129">
                  <c:v>1628</c:v>
                </c:pt>
                <c:pt idx="130">
                  <c:v>1616</c:v>
                </c:pt>
                <c:pt idx="131">
                  <c:v>1504</c:v>
                </c:pt>
                <c:pt idx="132">
                  <c:v>1636</c:v>
                </c:pt>
                <c:pt idx="133">
                  <c:v>1602</c:v>
                </c:pt>
                <c:pt idx="134">
                  <c:v>1545</c:v>
                </c:pt>
                <c:pt idx="135">
                  <c:v>1640</c:v>
                </c:pt>
                <c:pt idx="136">
                  <c:v>1764</c:v>
                </c:pt>
                <c:pt idx="137">
                  <c:v>2081</c:v>
                </c:pt>
                <c:pt idx="138">
                  <c:v>2188</c:v>
                </c:pt>
                <c:pt idx="139">
                  <c:v>2419</c:v>
                </c:pt>
                <c:pt idx="140">
                  <c:v>2120</c:v>
                </c:pt>
                <c:pt idx="141">
                  <c:v>1806</c:v>
                </c:pt>
                <c:pt idx="142">
                  <c:v>1687</c:v>
                </c:pt>
                <c:pt idx="143">
                  <c:v>1596</c:v>
                </c:pt>
                <c:pt idx="144">
                  <c:v>1645</c:v>
                </c:pt>
                <c:pt idx="145">
                  <c:v>1620</c:v>
                </c:pt>
                <c:pt idx="146">
                  <c:v>1607</c:v>
                </c:pt>
                <c:pt idx="147">
                  <c:v>1583</c:v>
                </c:pt>
                <c:pt idx="148">
                  <c:v>1667</c:v>
                </c:pt>
                <c:pt idx="149">
                  <c:v>1597</c:v>
                </c:pt>
                <c:pt idx="150">
                  <c:v>1610</c:v>
                </c:pt>
                <c:pt idx="151">
                  <c:v>1614</c:v>
                </c:pt>
                <c:pt idx="152">
                  <c:v>1544</c:v>
                </c:pt>
                <c:pt idx="153">
                  <c:v>1543</c:v>
                </c:pt>
                <c:pt idx="154">
                  <c:v>1571</c:v>
                </c:pt>
                <c:pt idx="155">
                  <c:v>1492</c:v>
                </c:pt>
                <c:pt idx="156">
                  <c:v>1588</c:v>
                </c:pt>
                <c:pt idx="157">
                  <c:v>1604</c:v>
                </c:pt>
                <c:pt idx="158">
                  <c:v>1634</c:v>
                </c:pt>
                <c:pt idx="159">
                  <c:v>1714</c:v>
                </c:pt>
                <c:pt idx="160">
                  <c:v>1653</c:v>
                </c:pt>
                <c:pt idx="161">
                  <c:v>1610</c:v>
                </c:pt>
                <c:pt idx="162">
                  <c:v>1611</c:v>
                </c:pt>
                <c:pt idx="163">
                  <c:v>1549</c:v>
                </c:pt>
                <c:pt idx="164">
                  <c:v>1550</c:v>
                </c:pt>
                <c:pt idx="165">
                  <c:v>1611</c:v>
                </c:pt>
                <c:pt idx="166">
                  <c:v>1634</c:v>
                </c:pt>
                <c:pt idx="167">
                  <c:v>1592</c:v>
                </c:pt>
                <c:pt idx="168">
                  <c:v>1594</c:v>
                </c:pt>
                <c:pt idx="169">
                  <c:v>1576</c:v>
                </c:pt>
                <c:pt idx="170">
                  <c:v>1697</c:v>
                </c:pt>
                <c:pt idx="171">
                  <c:v>1662</c:v>
                </c:pt>
                <c:pt idx="172">
                  <c:v>1621</c:v>
                </c:pt>
                <c:pt idx="173">
                  <c:v>1593</c:v>
                </c:pt>
                <c:pt idx="174">
                  <c:v>1553</c:v>
                </c:pt>
                <c:pt idx="175">
                  <c:v>1601</c:v>
                </c:pt>
                <c:pt idx="176">
                  <c:v>1481</c:v>
                </c:pt>
                <c:pt idx="177">
                  <c:v>1478</c:v>
                </c:pt>
                <c:pt idx="178">
                  <c:v>1510</c:v>
                </c:pt>
                <c:pt idx="179">
                  <c:v>1543</c:v>
                </c:pt>
                <c:pt idx="180">
                  <c:v>1506</c:v>
                </c:pt>
                <c:pt idx="181">
                  <c:v>1468</c:v>
                </c:pt>
                <c:pt idx="182">
                  <c:v>1511</c:v>
                </c:pt>
                <c:pt idx="183">
                  <c:v>1540</c:v>
                </c:pt>
                <c:pt idx="184">
                  <c:v>1560</c:v>
                </c:pt>
                <c:pt idx="185">
                  <c:v>1564</c:v>
                </c:pt>
                <c:pt idx="186">
                  <c:v>1564</c:v>
                </c:pt>
                <c:pt idx="187">
                  <c:v>1639</c:v>
                </c:pt>
                <c:pt idx="188">
                  <c:v>1601</c:v>
                </c:pt>
                <c:pt idx="189">
                  <c:v>1619</c:v>
                </c:pt>
                <c:pt idx="190">
                  <c:v>1578</c:v>
                </c:pt>
                <c:pt idx="191">
                  <c:v>1631</c:v>
                </c:pt>
                <c:pt idx="192">
                  <c:v>1650</c:v>
                </c:pt>
                <c:pt idx="193">
                  <c:v>1771</c:v>
                </c:pt>
                <c:pt idx="194">
                  <c:v>1756</c:v>
                </c:pt>
                <c:pt idx="195">
                  <c:v>1881</c:v>
                </c:pt>
                <c:pt idx="196">
                  <c:v>1761</c:v>
                </c:pt>
                <c:pt idx="197">
                  <c:v>1772</c:v>
                </c:pt>
                <c:pt idx="198">
                  <c:v>1844</c:v>
                </c:pt>
                <c:pt idx="199">
                  <c:v>1703</c:v>
                </c:pt>
                <c:pt idx="200">
                  <c:v>1639</c:v>
                </c:pt>
                <c:pt idx="201">
                  <c:v>1714</c:v>
                </c:pt>
                <c:pt idx="202">
                  <c:v>1708</c:v>
                </c:pt>
                <c:pt idx="203">
                  <c:v>1670</c:v>
                </c:pt>
                <c:pt idx="204">
                  <c:v>1660</c:v>
                </c:pt>
                <c:pt idx="205">
                  <c:v>1686</c:v>
                </c:pt>
                <c:pt idx="206">
                  <c:v>1624</c:v>
                </c:pt>
                <c:pt idx="207">
                  <c:v>1643</c:v>
                </c:pt>
                <c:pt idx="208">
                  <c:v>1660</c:v>
                </c:pt>
                <c:pt idx="209">
                  <c:v>1623</c:v>
                </c:pt>
                <c:pt idx="210">
                  <c:v>1726</c:v>
                </c:pt>
                <c:pt idx="211">
                  <c:v>1611</c:v>
                </c:pt>
                <c:pt idx="212">
                  <c:v>1602</c:v>
                </c:pt>
                <c:pt idx="213">
                  <c:v>1554</c:v>
                </c:pt>
                <c:pt idx="214">
                  <c:v>1637</c:v>
                </c:pt>
                <c:pt idx="215">
                  <c:v>1554</c:v>
                </c:pt>
                <c:pt idx="216">
                  <c:v>1563</c:v>
                </c:pt>
                <c:pt idx="217">
                  <c:v>1582</c:v>
                </c:pt>
                <c:pt idx="218">
                  <c:v>1583</c:v>
                </c:pt>
                <c:pt idx="219">
                  <c:v>1562</c:v>
                </c:pt>
                <c:pt idx="220">
                  <c:v>1550</c:v>
                </c:pt>
                <c:pt idx="221">
                  <c:v>1623</c:v>
                </c:pt>
                <c:pt idx="222">
                  <c:v>1579</c:v>
                </c:pt>
                <c:pt idx="223">
                  <c:v>1556</c:v>
                </c:pt>
                <c:pt idx="224">
                  <c:v>1496</c:v>
                </c:pt>
                <c:pt idx="225">
                  <c:v>1518</c:v>
                </c:pt>
                <c:pt idx="226">
                  <c:v>1490</c:v>
                </c:pt>
                <c:pt idx="227">
                  <c:v>1486</c:v>
                </c:pt>
                <c:pt idx="228">
                  <c:v>1465</c:v>
                </c:pt>
                <c:pt idx="229">
                  <c:v>1559</c:v>
                </c:pt>
                <c:pt idx="230">
                  <c:v>1535</c:v>
                </c:pt>
                <c:pt idx="231">
                  <c:v>1535</c:v>
                </c:pt>
                <c:pt idx="232">
                  <c:v>1524</c:v>
                </c:pt>
                <c:pt idx="233">
                  <c:v>1594</c:v>
                </c:pt>
                <c:pt idx="234">
                  <c:v>1442</c:v>
                </c:pt>
                <c:pt idx="235">
                  <c:v>1543</c:v>
                </c:pt>
                <c:pt idx="236">
                  <c:v>1510</c:v>
                </c:pt>
                <c:pt idx="237">
                  <c:v>1515</c:v>
                </c:pt>
                <c:pt idx="238">
                  <c:v>1592</c:v>
                </c:pt>
                <c:pt idx="239">
                  <c:v>1614</c:v>
                </c:pt>
                <c:pt idx="240">
                  <c:v>1486</c:v>
                </c:pt>
                <c:pt idx="241">
                  <c:v>1565</c:v>
                </c:pt>
                <c:pt idx="242">
                  <c:v>1583</c:v>
                </c:pt>
                <c:pt idx="243">
                  <c:v>1601</c:v>
                </c:pt>
                <c:pt idx="244">
                  <c:v>1619</c:v>
                </c:pt>
                <c:pt idx="245">
                  <c:v>1698</c:v>
                </c:pt>
                <c:pt idx="246">
                  <c:v>1615</c:v>
                </c:pt>
                <c:pt idx="247">
                  <c:v>1582</c:v>
                </c:pt>
                <c:pt idx="248">
                  <c:v>1650</c:v>
                </c:pt>
                <c:pt idx="249">
                  <c:v>1624</c:v>
                </c:pt>
                <c:pt idx="250">
                  <c:v>1572</c:v>
                </c:pt>
                <c:pt idx="251">
                  <c:v>1538</c:v>
                </c:pt>
                <c:pt idx="252">
                  <c:v>1518</c:v>
                </c:pt>
                <c:pt idx="253">
                  <c:v>1521</c:v>
                </c:pt>
                <c:pt idx="254">
                  <c:v>1481</c:v>
                </c:pt>
                <c:pt idx="255">
                  <c:v>1551</c:v>
                </c:pt>
                <c:pt idx="256">
                  <c:v>1483</c:v>
                </c:pt>
                <c:pt idx="257">
                  <c:v>1515</c:v>
                </c:pt>
                <c:pt idx="258">
                  <c:v>1565</c:v>
                </c:pt>
                <c:pt idx="259">
                  <c:v>1458</c:v>
                </c:pt>
                <c:pt idx="260">
                  <c:v>1550</c:v>
                </c:pt>
                <c:pt idx="261">
                  <c:v>1463</c:v>
                </c:pt>
                <c:pt idx="262">
                  <c:v>1484</c:v>
                </c:pt>
                <c:pt idx="263">
                  <c:v>1583</c:v>
                </c:pt>
                <c:pt idx="264">
                  <c:v>1558</c:v>
                </c:pt>
                <c:pt idx="265">
                  <c:v>1508</c:v>
                </c:pt>
                <c:pt idx="266">
                  <c:v>1513</c:v>
                </c:pt>
                <c:pt idx="267">
                  <c:v>1506</c:v>
                </c:pt>
                <c:pt idx="268">
                  <c:v>1428</c:v>
                </c:pt>
                <c:pt idx="269">
                  <c:v>1494</c:v>
                </c:pt>
                <c:pt idx="270">
                  <c:v>1490</c:v>
                </c:pt>
                <c:pt idx="271">
                  <c:v>1451</c:v>
                </c:pt>
                <c:pt idx="272">
                  <c:v>1518</c:v>
                </c:pt>
                <c:pt idx="273">
                  <c:v>1573</c:v>
                </c:pt>
                <c:pt idx="274">
                  <c:v>1495</c:v>
                </c:pt>
                <c:pt idx="275">
                  <c:v>1474</c:v>
                </c:pt>
                <c:pt idx="276">
                  <c:v>1523</c:v>
                </c:pt>
                <c:pt idx="277">
                  <c:v>1463</c:v>
                </c:pt>
                <c:pt idx="278">
                  <c:v>1560</c:v>
                </c:pt>
                <c:pt idx="279">
                  <c:v>1558</c:v>
                </c:pt>
                <c:pt idx="280">
                  <c:v>1573</c:v>
                </c:pt>
                <c:pt idx="281">
                  <c:v>1541</c:v>
                </c:pt>
                <c:pt idx="282">
                  <c:v>1563</c:v>
                </c:pt>
                <c:pt idx="283">
                  <c:v>1541</c:v>
                </c:pt>
                <c:pt idx="284">
                  <c:v>1500</c:v>
                </c:pt>
                <c:pt idx="285">
                  <c:v>1539</c:v>
                </c:pt>
                <c:pt idx="286">
                  <c:v>1691</c:v>
                </c:pt>
                <c:pt idx="287">
                  <c:v>1662</c:v>
                </c:pt>
                <c:pt idx="288">
                  <c:v>1783</c:v>
                </c:pt>
                <c:pt idx="289">
                  <c:v>1907</c:v>
                </c:pt>
                <c:pt idx="290">
                  <c:v>1845</c:v>
                </c:pt>
                <c:pt idx="291">
                  <c:v>1757</c:v>
                </c:pt>
                <c:pt idx="292">
                  <c:v>1615</c:v>
                </c:pt>
                <c:pt idx="293">
                  <c:v>1579</c:v>
                </c:pt>
                <c:pt idx="294">
                  <c:v>1631</c:v>
                </c:pt>
                <c:pt idx="295">
                  <c:v>1557</c:v>
                </c:pt>
                <c:pt idx="296">
                  <c:v>1523</c:v>
                </c:pt>
                <c:pt idx="297">
                  <c:v>1612</c:v>
                </c:pt>
                <c:pt idx="298">
                  <c:v>1487</c:v>
                </c:pt>
                <c:pt idx="299">
                  <c:v>1588</c:v>
                </c:pt>
                <c:pt idx="300">
                  <c:v>1488</c:v>
                </c:pt>
                <c:pt idx="301">
                  <c:v>1599</c:v>
                </c:pt>
                <c:pt idx="302">
                  <c:v>1613</c:v>
                </c:pt>
                <c:pt idx="303">
                  <c:v>1590</c:v>
                </c:pt>
                <c:pt idx="304">
                  <c:v>1576</c:v>
                </c:pt>
                <c:pt idx="305">
                  <c:v>1603</c:v>
                </c:pt>
                <c:pt idx="306">
                  <c:v>1599</c:v>
                </c:pt>
                <c:pt idx="307">
                  <c:v>1602</c:v>
                </c:pt>
                <c:pt idx="308">
                  <c:v>1577</c:v>
                </c:pt>
                <c:pt idx="309">
                  <c:v>1661</c:v>
                </c:pt>
                <c:pt idx="310">
                  <c:v>1687</c:v>
                </c:pt>
                <c:pt idx="311">
                  <c:v>1661</c:v>
                </c:pt>
                <c:pt idx="312">
                  <c:v>1722</c:v>
                </c:pt>
                <c:pt idx="313">
                  <c:v>1662</c:v>
                </c:pt>
                <c:pt idx="314">
                  <c:v>1655</c:v>
                </c:pt>
                <c:pt idx="315">
                  <c:v>1700</c:v>
                </c:pt>
                <c:pt idx="316">
                  <c:v>1682</c:v>
                </c:pt>
                <c:pt idx="317">
                  <c:v>1687</c:v>
                </c:pt>
                <c:pt idx="318">
                  <c:v>1552</c:v>
                </c:pt>
                <c:pt idx="319">
                  <c:v>1699</c:v>
                </c:pt>
                <c:pt idx="320">
                  <c:v>1651</c:v>
                </c:pt>
                <c:pt idx="321">
                  <c:v>1652</c:v>
                </c:pt>
                <c:pt idx="322">
                  <c:v>1742</c:v>
                </c:pt>
                <c:pt idx="323">
                  <c:v>1695</c:v>
                </c:pt>
                <c:pt idx="324">
                  <c:v>1656</c:v>
                </c:pt>
                <c:pt idx="325">
                  <c:v>1654</c:v>
                </c:pt>
                <c:pt idx="326">
                  <c:v>1630</c:v>
                </c:pt>
                <c:pt idx="327">
                  <c:v>1697</c:v>
                </c:pt>
                <c:pt idx="328">
                  <c:v>1619</c:v>
                </c:pt>
                <c:pt idx="329">
                  <c:v>1692</c:v>
                </c:pt>
                <c:pt idx="330">
                  <c:v>1670</c:v>
                </c:pt>
                <c:pt idx="331">
                  <c:v>1636</c:v>
                </c:pt>
                <c:pt idx="332">
                  <c:v>1609</c:v>
                </c:pt>
                <c:pt idx="333">
                  <c:v>1604</c:v>
                </c:pt>
                <c:pt idx="334">
                  <c:v>1696</c:v>
                </c:pt>
                <c:pt idx="335">
                  <c:v>1602</c:v>
                </c:pt>
                <c:pt idx="336">
                  <c:v>1598</c:v>
                </c:pt>
                <c:pt idx="337">
                  <c:v>1608</c:v>
                </c:pt>
                <c:pt idx="338">
                  <c:v>1661</c:v>
                </c:pt>
                <c:pt idx="339">
                  <c:v>1614</c:v>
                </c:pt>
                <c:pt idx="340">
                  <c:v>1614</c:v>
                </c:pt>
                <c:pt idx="341">
                  <c:v>1640</c:v>
                </c:pt>
                <c:pt idx="342">
                  <c:v>1609</c:v>
                </c:pt>
                <c:pt idx="343">
                  <c:v>1647</c:v>
                </c:pt>
                <c:pt idx="344">
                  <c:v>1648</c:v>
                </c:pt>
                <c:pt idx="345">
                  <c:v>1645</c:v>
                </c:pt>
                <c:pt idx="346">
                  <c:v>1849</c:v>
                </c:pt>
                <c:pt idx="347">
                  <c:v>1974</c:v>
                </c:pt>
                <c:pt idx="348">
                  <c:v>1905</c:v>
                </c:pt>
                <c:pt idx="349">
                  <c:v>1855</c:v>
                </c:pt>
                <c:pt idx="350">
                  <c:v>1888</c:v>
                </c:pt>
                <c:pt idx="351">
                  <c:v>1908</c:v>
                </c:pt>
                <c:pt idx="352">
                  <c:v>1852</c:v>
                </c:pt>
                <c:pt idx="353">
                  <c:v>1888</c:v>
                </c:pt>
                <c:pt idx="354">
                  <c:v>1886</c:v>
                </c:pt>
                <c:pt idx="355">
                  <c:v>1778</c:v>
                </c:pt>
                <c:pt idx="356">
                  <c:v>1676</c:v>
                </c:pt>
                <c:pt idx="357">
                  <c:v>1729</c:v>
                </c:pt>
                <c:pt idx="358">
                  <c:v>1677</c:v>
                </c:pt>
                <c:pt idx="359">
                  <c:v>1844</c:v>
                </c:pt>
                <c:pt idx="360">
                  <c:v>1676</c:v>
                </c:pt>
                <c:pt idx="361">
                  <c:v>1635</c:v>
                </c:pt>
                <c:pt idx="362">
                  <c:v>1772</c:v>
                </c:pt>
                <c:pt idx="363">
                  <c:v>1662</c:v>
                </c:pt>
                <c:pt idx="364">
                  <c:v>1611</c:v>
                </c:pt>
                <c:pt idx="365">
                  <c:v>1655</c:v>
                </c:pt>
                <c:pt idx="366">
                  <c:v>1750</c:v>
                </c:pt>
                <c:pt idx="367">
                  <c:v>1772</c:v>
                </c:pt>
                <c:pt idx="368">
                  <c:v>1891</c:v>
                </c:pt>
                <c:pt idx="369">
                  <c:v>1827</c:v>
                </c:pt>
                <c:pt idx="370">
                  <c:v>1869</c:v>
                </c:pt>
                <c:pt idx="371">
                  <c:v>2047</c:v>
                </c:pt>
                <c:pt idx="372">
                  <c:v>2069</c:v>
                </c:pt>
                <c:pt idx="373">
                  <c:v>2144</c:v>
                </c:pt>
                <c:pt idx="374">
                  <c:v>2031</c:v>
                </c:pt>
                <c:pt idx="375">
                  <c:v>1808</c:v>
                </c:pt>
                <c:pt idx="376">
                  <c:v>1706</c:v>
                </c:pt>
                <c:pt idx="377">
                  <c:v>1653</c:v>
                </c:pt>
                <c:pt idx="378">
                  <c:v>1634</c:v>
                </c:pt>
                <c:pt idx="379">
                  <c:v>1701</c:v>
                </c:pt>
                <c:pt idx="380">
                  <c:v>1697</c:v>
                </c:pt>
                <c:pt idx="381">
                  <c:v>1685</c:v>
                </c:pt>
                <c:pt idx="382">
                  <c:v>1748</c:v>
                </c:pt>
                <c:pt idx="383">
                  <c:v>1679</c:v>
                </c:pt>
                <c:pt idx="384">
                  <c:v>1644</c:v>
                </c:pt>
                <c:pt idx="385">
                  <c:v>1679</c:v>
                </c:pt>
                <c:pt idx="386">
                  <c:v>1690</c:v>
                </c:pt>
                <c:pt idx="387">
                  <c:v>1635</c:v>
                </c:pt>
                <c:pt idx="388">
                  <c:v>1681</c:v>
                </c:pt>
                <c:pt idx="389">
                  <c:v>1676</c:v>
                </c:pt>
                <c:pt idx="390">
                  <c:v>1626</c:v>
                </c:pt>
                <c:pt idx="391">
                  <c:v>1711</c:v>
                </c:pt>
                <c:pt idx="392">
                  <c:v>1582</c:v>
                </c:pt>
                <c:pt idx="393">
                  <c:v>1714</c:v>
                </c:pt>
                <c:pt idx="394">
                  <c:v>1639</c:v>
                </c:pt>
                <c:pt idx="395">
                  <c:v>1722</c:v>
                </c:pt>
                <c:pt idx="396">
                  <c:v>1762</c:v>
                </c:pt>
                <c:pt idx="397">
                  <c:v>1767</c:v>
                </c:pt>
                <c:pt idx="398">
                  <c:v>1832</c:v>
                </c:pt>
                <c:pt idx="399">
                  <c:v>1726</c:v>
                </c:pt>
                <c:pt idx="400">
                  <c:v>1683</c:v>
                </c:pt>
                <c:pt idx="401">
                  <c:v>1707</c:v>
                </c:pt>
                <c:pt idx="402">
                  <c:v>1655</c:v>
                </c:pt>
                <c:pt idx="403">
                  <c:v>1698</c:v>
                </c:pt>
                <c:pt idx="404">
                  <c:v>1639</c:v>
                </c:pt>
                <c:pt idx="405">
                  <c:v>1729</c:v>
                </c:pt>
                <c:pt idx="406">
                  <c:v>1681</c:v>
                </c:pt>
                <c:pt idx="407">
                  <c:v>1757</c:v>
                </c:pt>
                <c:pt idx="408">
                  <c:v>1645</c:v>
                </c:pt>
                <c:pt idx="409">
                  <c:v>1620</c:v>
                </c:pt>
                <c:pt idx="410">
                  <c:v>1698</c:v>
                </c:pt>
                <c:pt idx="411">
                  <c:v>1686</c:v>
                </c:pt>
                <c:pt idx="412">
                  <c:v>1672</c:v>
                </c:pt>
                <c:pt idx="413">
                  <c:v>1606</c:v>
                </c:pt>
                <c:pt idx="414">
                  <c:v>1667</c:v>
                </c:pt>
                <c:pt idx="415">
                  <c:v>1621</c:v>
                </c:pt>
                <c:pt idx="416">
                  <c:v>1713</c:v>
                </c:pt>
                <c:pt idx="417">
                  <c:v>1668</c:v>
                </c:pt>
                <c:pt idx="418">
                  <c:v>1633</c:v>
                </c:pt>
                <c:pt idx="419">
                  <c:v>1654</c:v>
                </c:pt>
                <c:pt idx="420">
                  <c:v>1666</c:v>
                </c:pt>
                <c:pt idx="421">
                  <c:v>1748</c:v>
                </c:pt>
                <c:pt idx="422">
                  <c:v>1689</c:v>
                </c:pt>
                <c:pt idx="423">
                  <c:v>1734</c:v>
                </c:pt>
                <c:pt idx="424">
                  <c:v>1700</c:v>
                </c:pt>
                <c:pt idx="425">
                  <c:v>1812</c:v>
                </c:pt>
                <c:pt idx="426">
                  <c:v>1772</c:v>
                </c:pt>
                <c:pt idx="427">
                  <c:v>1787</c:v>
                </c:pt>
                <c:pt idx="428">
                  <c:v>1784</c:v>
                </c:pt>
                <c:pt idx="429">
                  <c:v>1789</c:v>
                </c:pt>
                <c:pt idx="430">
                  <c:v>1699</c:v>
                </c:pt>
                <c:pt idx="431">
                  <c:v>1725</c:v>
                </c:pt>
                <c:pt idx="432">
                  <c:v>1711</c:v>
                </c:pt>
                <c:pt idx="433">
                  <c:v>1792</c:v>
                </c:pt>
                <c:pt idx="434">
                  <c:v>1672</c:v>
                </c:pt>
                <c:pt idx="435">
                  <c:v>1761</c:v>
                </c:pt>
                <c:pt idx="436">
                  <c:v>1710</c:v>
                </c:pt>
                <c:pt idx="437">
                  <c:v>1597</c:v>
                </c:pt>
                <c:pt idx="438">
                  <c:v>1705</c:v>
                </c:pt>
                <c:pt idx="439">
                  <c:v>1728</c:v>
                </c:pt>
                <c:pt idx="440">
                  <c:v>1686</c:v>
                </c:pt>
                <c:pt idx="441">
                  <c:v>1737</c:v>
                </c:pt>
                <c:pt idx="442">
                  <c:v>1741</c:v>
                </c:pt>
                <c:pt idx="443">
                  <c:v>1720</c:v>
                </c:pt>
                <c:pt idx="444">
                  <c:v>1724</c:v>
                </c:pt>
                <c:pt idx="445">
                  <c:v>1748</c:v>
                </c:pt>
                <c:pt idx="446">
                  <c:v>1687</c:v>
                </c:pt>
                <c:pt idx="447">
                  <c:v>1722</c:v>
                </c:pt>
                <c:pt idx="448">
                  <c:v>1691</c:v>
                </c:pt>
                <c:pt idx="449">
                  <c:v>1765</c:v>
                </c:pt>
                <c:pt idx="450">
                  <c:v>1684</c:v>
                </c:pt>
                <c:pt idx="451">
                  <c:v>1744</c:v>
                </c:pt>
                <c:pt idx="452">
                  <c:v>1702</c:v>
                </c:pt>
                <c:pt idx="453">
                  <c:v>1637</c:v>
                </c:pt>
                <c:pt idx="454">
                  <c:v>1683</c:v>
                </c:pt>
                <c:pt idx="455">
                  <c:v>1773</c:v>
                </c:pt>
                <c:pt idx="456">
                  <c:v>1697</c:v>
                </c:pt>
                <c:pt idx="457">
                  <c:v>1701</c:v>
                </c:pt>
                <c:pt idx="458">
                  <c:v>1666</c:v>
                </c:pt>
                <c:pt idx="459">
                  <c:v>1737</c:v>
                </c:pt>
                <c:pt idx="460">
                  <c:v>1787</c:v>
                </c:pt>
                <c:pt idx="461">
                  <c:v>1733</c:v>
                </c:pt>
                <c:pt idx="462">
                  <c:v>1741</c:v>
                </c:pt>
                <c:pt idx="463">
                  <c:v>1738</c:v>
                </c:pt>
                <c:pt idx="464">
                  <c:v>1709</c:v>
                </c:pt>
                <c:pt idx="465">
                  <c:v>1736</c:v>
                </c:pt>
                <c:pt idx="466">
                  <c:v>1693</c:v>
                </c:pt>
                <c:pt idx="467">
                  <c:v>1697</c:v>
                </c:pt>
                <c:pt idx="468">
                  <c:v>1636</c:v>
                </c:pt>
                <c:pt idx="469">
                  <c:v>1677</c:v>
                </c:pt>
                <c:pt idx="470">
                  <c:v>1698</c:v>
                </c:pt>
                <c:pt idx="471">
                  <c:v>1663</c:v>
                </c:pt>
                <c:pt idx="472">
                  <c:v>1803</c:v>
                </c:pt>
                <c:pt idx="473">
                  <c:v>1778</c:v>
                </c:pt>
                <c:pt idx="474">
                  <c:v>1676</c:v>
                </c:pt>
                <c:pt idx="475">
                  <c:v>1604</c:v>
                </c:pt>
                <c:pt idx="476">
                  <c:v>1664</c:v>
                </c:pt>
                <c:pt idx="477">
                  <c:v>1664</c:v>
                </c:pt>
                <c:pt idx="478">
                  <c:v>1662</c:v>
                </c:pt>
                <c:pt idx="479">
                  <c:v>1683</c:v>
                </c:pt>
                <c:pt idx="480">
                  <c:v>1612</c:v>
                </c:pt>
                <c:pt idx="481">
                  <c:v>1618</c:v>
                </c:pt>
                <c:pt idx="482">
                  <c:v>1654</c:v>
                </c:pt>
                <c:pt idx="483">
                  <c:v>1617</c:v>
                </c:pt>
                <c:pt idx="484">
                  <c:v>1725</c:v>
                </c:pt>
                <c:pt idx="485">
                  <c:v>1739</c:v>
                </c:pt>
                <c:pt idx="486">
                  <c:v>1721</c:v>
                </c:pt>
                <c:pt idx="487">
                  <c:v>1753</c:v>
                </c:pt>
                <c:pt idx="488">
                  <c:v>1785</c:v>
                </c:pt>
                <c:pt idx="489">
                  <c:v>1671</c:v>
                </c:pt>
                <c:pt idx="490">
                  <c:v>1643</c:v>
                </c:pt>
                <c:pt idx="491">
                  <c:v>1663</c:v>
                </c:pt>
                <c:pt idx="492">
                  <c:v>1673</c:v>
                </c:pt>
                <c:pt idx="493">
                  <c:v>1651</c:v>
                </c:pt>
                <c:pt idx="494">
                  <c:v>1616</c:v>
                </c:pt>
                <c:pt idx="495">
                  <c:v>1606</c:v>
                </c:pt>
                <c:pt idx="496">
                  <c:v>1627</c:v>
                </c:pt>
                <c:pt idx="497">
                  <c:v>1627</c:v>
                </c:pt>
                <c:pt idx="498">
                  <c:v>1615</c:v>
                </c:pt>
                <c:pt idx="499">
                  <c:v>1647</c:v>
                </c:pt>
                <c:pt idx="500">
                  <c:v>1589</c:v>
                </c:pt>
                <c:pt idx="501">
                  <c:v>1610</c:v>
                </c:pt>
                <c:pt idx="502">
                  <c:v>1673</c:v>
                </c:pt>
                <c:pt idx="503">
                  <c:v>1635</c:v>
                </c:pt>
                <c:pt idx="504">
                  <c:v>1675</c:v>
                </c:pt>
                <c:pt idx="505">
                  <c:v>1685</c:v>
                </c:pt>
                <c:pt idx="506">
                  <c:v>1575</c:v>
                </c:pt>
                <c:pt idx="507">
                  <c:v>1591</c:v>
                </c:pt>
                <c:pt idx="508">
                  <c:v>1600</c:v>
                </c:pt>
                <c:pt idx="509">
                  <c:v>1662</c:v>
                </c:pt>
                <c:pt idx="510">
                  <c:v>1681</c:v>
                </c:pt>
                <c:pt idx="511">
                  <c:v>1641</c:v>
                </c:pt>
                <c:pt idx="512">
                  <c:v>1649</c:v>
                </c:pt>
                <c:pt idx="513">
                  <c:v>1633</c:v>
                </c:pt>
                <c:pt idx="514">
                  <c:v>1560</c:v>
                </c:pt>
                <c:pt idx="515">
                  <c:v>1617</c:v>
                </c:pt>
                <c:pt idx="516">
                  <c:v>1683</c:v>
                </c:pt>
                <c:pt idx="517">
                  <c:v>1643</c:v>
                </c:pt>
                <c:pt idx="518">
                  <c:v>1605</c:v>
                </c:pt>
                <c:pt idx="519">
                  <c:v>1624</c:v>
                </c:pt>
                <c:pt idx="520">
                  <c:v>1638</c:v>
                </c:pt>
                <c:pt idx="521">
                  <c:v>1629</c:v>
                </c:pt>
                <c:pt idx="522">
                  <c:v>1660</c:v>
                </c:pt>
                <c:pt idx="523">
                  <c:v>1675</c:v>
                </c:pt>
                <c:pt idx="524">
                  <c:v>1689</c:v>
                </c:pt>
                <c:pt idx="525">
                  <c:v>1760</c:v>
                </c:pt>
                <c:pt idx="526">
                  <c:v>1664</c:v>
                </c:pt>
                <c:pt idx="527">
                  <c:v>1629</c:v>
                </c:pt>
                <c:pt idx="528">
                  <c:v>1597</c:v>
                </c:pt>
                <c:pt idx="529">
                  <c:v>1679</c:v>
                </c:pt>
                <c:pt idx="530">
                  <c:v>1663</c:v>
                </c:pt>
                <c:pt idx="531">
                  <c:v>1561</c:v>
                </c:pt>
                <c:pt idx="532">
                  <c:v>1696</c:v>
                </c:pt>
                <c:pt idx="533">
                  <c:v>1713</c:v>
                </c:pt>
                <c:pt idx="534">
                  <c:v>1802</c:v>
                </c:pt>
                <c:pt idx="535">
                  <c:v>1851</c:v>
                </c:pt>
                <c:pt idx="536">
                  <c:v>1822</c:v>
                </c:pt>
                <c:pt idx="537">
                  <c:v>1820</c:v>
                </c:pt>
                <c:pt idx="538">
                  <c:v>1838</c:v>
                </c:pt>
                <c:pt idx="539">
                  <c:v>1836</c:v>
                </c:pt>
                <c:pt idx="540">
                  <c:v>1821</c:v>
                </c:pt>
                <c:pt idx="541">
                  <c:v>1736</c:v>
                </c:pt>
                <c:pt idx="542">
                  <c:v>1674</c:v>
                </c:pt>
                <c:pt idx="543">
                  <c:v>1727</c:v>
                </c:pt>
                <c:pt idx="544">
                  <c:v>1686</c:v>
                </c:pt>
                <c:pt idx="545">
                  <c:v>1743</c:v>
                </c:pt>
                <c:pt idx="546">
                  <c:v>1729</c:v>
                </c:pt>
                <c:pt idx="547">
                  <c:v>1762</c:v>
                </c:pt>
                <c:pt idx="548">
                  <c:v>1739</c:v>
                </c:pt>
                <c:pt idx="549">
                  <c:v>1596</c:v>
                </c:pt>
                <c:pt idx="550">
                  <c:v>1586</c:v>
                </c:pt>
                <c:pt idx="551">
                  <c:v>1555</c:v>
                </c:pt>
                <c:pt idx="552">
                  <c:v>1604</c:v>
                </c:pt>
                <c:pt idx="553">
                  <c:v>1588</c:v>
                </c:pt>
                <c:pt idx="554">
                  <c:v>1592</c:v>
                </c:pt>
                <c:pt idx="555">
                  <c:v>1623</c:v>
                </c:pt>
                <c:pt idx="556">
                  <c:v>1557</c:v>
                </c:pt>
                <c:pt idx="557">
                  <c:v>1541</c:v>
                </c:pt>
                <c:pt idx="558">
                  <c:v>1604</c:v>
                </c:pt>
                <c:pt idx="559">
                  <c:v>1575</c:v>
                </c:pt>
                <c:pt idx="560">
                  <c:v>1654</c:v>
                </c:pt>
                <c:pt idx="561">
                  <c:v>1599</c:v>
                </c:pt>
                <c:pt idx="562">
                  <c:v>1501</c:v>
                </c:pt>
                <c:pt idx="563">
                  <c:v>1579</c:v>
                </c:pt>
                <c:pt idx="564">
                  <c:v>1598</c:v>
                </c:pt>
                <c:pt idx="565">
                  <c:v>1530</c:v>
                </c:pt>
                <c:pt idx="566">
                  <c:v>1563</c:v>
                </c:pt>
                <c:pt idx="567">
                  <c:v>1569</c:v>
                </c:pt>
                <c:pt idx="568">
                  <c:v>1554</c:v>
                </c:pt>
                <c:pt idx="569">
                  <c:v>1535</c:v>
                </c:pt>
                <c:pt idx="570">
                  <c:v>1562</c:v>
                </c:pt>
                <c:pt idx="571">
                  <c:v>1510</c:v>
                </c:pt>
                <c:pt idx="572">
                  <c:v>1628</c:v>
                </c:pt>
                <c:pt idx="573">
                  <c:v>1592</c:v>
                </c:pt>
                <c:pt idx="574">
                  <c:v>1543</c:v>
                </c:pt>
                <c:pt idx="575">
                  <c:v>1573</c:v>
                </c:pt>
                <c:pt idx="576">
                  <c:v>1622</c:v>
                </c:pt>
                <c:pt idx="577">
                  <c:v>1610</c:v>
                </c:pt>
                <c:pt idx="578">
                  <c:v>1678</c:v>
                </c:pt>
                <c:pt idx="579">
                  <c:v>1565</c:v>
                </c:pt>
                <c:pt idx="580">
                  <c:v>1749</c:v>
                </c:pt>
                <c:pt idx="581">
                  <c:v>1564</c:v>
                </c:pt>
                <c:pt idx="582">
                  <c:v>1645</c:v>
                </c:pt>
                <c:pt idx="583">
                  <c:v>1564</c:v>
                </c:pt>
                <c:pt idx="584">
                  <c:v>1660</c:v>
                </c:pt>
                <c:pt idx="585">
                  <c:v>1697</c:v>
                </c:pt>
                <c:pt idx="586">
                  <c:v>1690</c:v>
                </c:pt>
                <c:pt idx="587">
                  <c:v>1614</c:v>
                </c:pt>
                <c:pt idx="588">
                  <c:v>1693</c:v>
                </c:pt>
                <c:pt idx="589">
                  <c:v>1572</c:v>
                </c:pt>
                <c:pt idx="590">
                  <c:v>1679</c:v>
                </c:pt>
                <c:pt idx="591">
                  <c:v>1665</c:v>
                </c:pt>
                <c:pt idx="592">
                  <c:v>1760</c:v>
                </c:pt>
                <c:pt idx="593">
                  <c:v>1835</c:v>
                </c:pt>
                <c:pt idx="594">
                  <c:v>1898</c:v>
                </c:pt>
                <c:pt idx="595">
                  <c:v>1904</c:v>
                </c:pt>
                <c:pt idx="596">
                  <c:v>1667</c:v>
                </c:pt>
                <c:pt idx="597">
                  <c:v>1554</c:v>
                </c:pt>
                <c:pt idx="598">
                  <c:v>1638</c:v>
                </c:pt>
                <c:pt idx="599">
                  <c:v>1680</c:v>
                </c:pt>
                <c:pt idx="600">
                  <c:v>1723</c:v>
                </c:pt>
                <c:pt idx="601">
                  <c:v>1645</c:v>
                </c:pt>
                <c:pt idx="602">
                  <c:v>1696</c:v>
                </c:pt>
                <c:pt idx="603">
                  <c:v>1696</c:v>
                </c:pt>
                <c:pt idx="604">
                  <c:v>1632</c:v>
                </c:pt>
                <c:pt idx="605">
                  <c:v>1644</c:v>
                </c:pt>
                <c:pt idx="606">
                  <c:v>1691</c:v>
                </c:pt>
                <c:pt idx="607">
                  <c:v>1669</c:v>
                </c:pt>
                <c:pt idx="608">
                  <c:v>1675</c:v>
                </c:pt>
                <c:pt idx="609">
                  <c:v>1730</c:v>
                </c:pt>
                <c:pt idx="610">
                  <c:v>1638</c:v>
                </c:pt>
                <c:pt idx="611">
                  <c:v>1680</c:v>
                </c:pt>
                <c:pt idx="612">
                  <c:v>1692</c:v>
                </c:pt>
                <c:pt idx="613">
                  <c:v>1662</c:v>
                </c:pt>
                <c:pt idx="614">
                  <c:v>1624</c:v>
                </c:pt>
                <c:pt idx="615">
                  <c:v>1597</c:v>
                </c:pt>
                <c:pt idx="616">
                  <c:v>1646</c:v>
                </c:pt>
                <c:pt idx="617">
                  <c:v>1627</c:v>
                </c:pt>
                <c:pt idx="618">
                  <c:v>1671</c:v>
                </c:pt>
                <c:pt idx="619">
                  <c:v>1685</c:v>
                </c:pt>
                <c:pt idx="620">
                  <c:v>1689</c:v>
                </c:pt>
                <c:pt idx="621">
                  <c:v>1769</c:v>
                </c:pt>
                <c:pt idx="622">
                  <c:v>1671</c:v>
                </c:pt>
                <c:pt idx="623">
                  <c:v>1648</c:v>
                </c:pt>
                <c:pt idx="624">
                  <c:v>1560</c:v>
                </c:pt>
                <c:pt idx="625">
                  <c:v>1649</c:v>
                </c:pt>
                <c:pt idx="626">
                  <c:v>1637</c:v>
                </c:pt>
                <c:pt idx="627">
                  <c:v>1712</c:v>
                </c:pt>
                <c:pt idx="628">
                  <c:v>1682</c:v>
                </c:pt>
                <c:pt idx="629">
                  <c:v>1639</c:v>
                </c:pt>
                <c:pt idx="630">
                  <c:v>1650</c:v>
                </c:pt>
                <c:pt idx="631">
                  <c:v>1671</c:v>
                </c:pt>
                <c:pt idx="632">
                  <c:v>1642</c:v>
                </c:pt>
                <c:pt idx="633">
                  <c:v>1667</c:v>
                </c:pt>
                <c:pt idx="634">
                  <c:v>1675</c:v>
                </c:pt>
                <c:pt idx="635">
                  <c:v>1666</c:v>
                </c:pt>
                <c:pt idx="636">
                  <c:v>1726</c:v>
                </c:pt>
                <c:pt idx="637">
                  <c:v>1719</c:v>
                </c:pt>
                <c:pt idx="638">
                  <c:v>1637</c:v>
                </c:pt>
                <c:pt idx="639">
                  <c:v>1640</c:v>
                </c:pt>
                <c:pt idx="640">
                  <c:v>1658</c:v>
                </c:pt>
                <c:pt idx="641">
                  <c:v>1659</c:v>
                </c:pt>
                <c:pt idx="642">
                  <c:v>1678</c:v>
                </c:pt>
                <c:pt idx="643">
                  <c:v>1672</c:v>
                </c:pt>
                <c:pt idx="644">
                  <c:v>1681</c:v>
                </c:pt>
                <c:pt idx="645">
                  <c:v>1733</c:v>
                </c:pt>
                <c:pt idx="646">
                  <c:v>1632</c:v>
                </c:pt>
                <c:pt idx="647">
                  <c:v>1654</c:v>
                </c:pt>
                <c:pt idx="648">
                  <c:v>1643</c:v>
                </c:pt>
                <c:pt idx="649">
                  <c:v>1771</c:v>
                </c:pt>
                <c:pt idx="650">
                  <c:v>1765</c:v>
                </c:pt>
                <c:pt idx="651">
                  <c:v>1670</c:v>
                </c:pt>
                <c:pt idx="652">
                  <c:v>1578</c:v>
                </c:pt>
                <c:pt idx="653">
                  <c:v>1721</c:v>
                </c:pt>
                <c:pt idx="654">
                  <c:v>1601</c:v>
                </c:pt>
                <c:pt idx="655">
                  <c:v>1702</c:v>
                </c:pt>
                <c:pt idx="656">
                  <c:v>1601</c:v>
                </c:pt>
                <c:pt idx="657">
                  <c:v>1678</c:v>
                </c:pt>
                <c:pt idx="658">
                  <c:v>1656</c:v>
                </c:pt>
                <c:pt idx="659">
                  <c:v>1599</c:v>
                </c:pt>
                <c:pt idx="660">
                  <c:v>1679</c:v>
                </c:pt>
                <c:pt idx="661">
                  <c:v>1697</c:v>
                </c:pt>
                <c:pt idx="662">
                  <c:v>1622</c:v>
                </c:pt>
                <c:pt idx="663">
                  <c:v>1650</c:v>
                </c:pt>
                <c:pt idx="664">
                  <c:v>1573</c:v>
                </c:pt>
                <c:pt idx="665">
                  <c:v>1597</c:v>
                </c:pt>
                <c:pt idx="666">
                  <c:v>1660</c:v>
                </c:pt>
                <c:pt idx="667">
                  <c:v>1651</c:v>
                </c:pt>
                <c:pt idx="668">
                  <c:v>1647</c:v>
                </c:pt>
                <c:pt idx="669">
                  <c:v>1616</c:v>
                </c:pt>
                <c:pt idx="670">
                  <c:v>1667</c:v>
                </c:pt>
                <c:pt idx="671">
                  <c:v>1735</c:v>
                </c:pt>
                <c:pt idx="672">
                  <c:v>1644</c:v>
                </c:pt>
                <c:pt idx="673">
                  <c:v>1608</c:v>
                </c:pt>
                <c:pt idx="674">
                  <c:v>1643</c:v>
                </c:pt>
                <c:pt idx="675">
                  <c:v>1677</c:v>
                </c:pt>
                <c:pt idx="676">
                  <c:v>1643</c:v>
                </c:pt>
                <c:pt idx="677">
                  <c:v>1624</c:v>
                </c:pt>
                <c:pt idx="678">
                  <c:v>1683</c:v>
                </c:pt>
                <c:pt idx="679">
                  <c:v>1657</c:v>
                </c:pt>
                <c:pt idx="680">
                  <c:v>1657</c:v>
                </c:pt>
                <c:pt idx="681">
                  <c:v>1627</c:v>
                </c:pt>
                <c:pt idx="682">
                  <c:v>1586</c:v>
                </c:pt>
                <c:pt idx="683">
                  <c:v>1622</c:v>
                </c:pt>
                <c:pt idx="684">
                  <c:v>1645</c:v>
                </c:pt>
                <c:pt idx="685">
                  <c:v>1663</c:v>
                </c:pt>
                <c:pt idx="686">
                  <c:v>1592</c:v>
                </c:pt>
                <c:pt idx="687">
                  <c:v>1700</c:v>
                </c:pt>
                <c:pt idx="688">
                  <c:v>1676</c:v>
                </c:pt>
                <c:pt idx="689">
                  <c:v>1776</c:v>
                </c:pt>
                <c:pt idx="690">
                  <c:v>1690</c:v>
                </c:pt>
                <c:pt idx="691">
                  <c:v>1665</c:v>
                </c:pt>
                <c:pt idx="692">
                  <c:v>1639</c:v>
                </c:pt>
                <c:pt idx="693">
                  <c:v>1723</c:v>
                </c:pt>
                <c:pt idx="694">
                  <c:v>1629</c:v>
                </c:pt>
                <c:pt idx="695">
                  <c:v>1696</c:v>
                </c:pt>
                <c:pt idx="696">
                  <c:v>1629</c:v>
                </c:pt>
                <c:pt idx="697">
                  <c:v>1583</c:v>
                </c:pt>
                <c:pt idx="698">
                  <c:v>1675</c:v>
                </c:pt>
                <c:pt idx="699">
                  <c:v>1603</c:v>
                </c:pt>
                <c:pt idx="700">
                  <c:v>1706</c:v>
                </c:pt>
                <c:pt idx="701">
                  <c:v>1648</c:v>
                </c:pt>
                <c:pt idx="702">
                  <c:v>1711</c:v>
                </c:pt>
                <c:pt idx="703">
                  <c:v>1697</c:v>
                </c:pt>
                <c:pt idx="704">
                  <c:v>1683</c:v>
                </c:pt>
                <c:pt idx="705">
                  <c:v>1683</c:v>
                </c:pt>
                <c:pt idx="706">
                  <c:v>1696</c:v>
                </c:pt>
                <c:pt idx="707">
                  <c:v>1737</c:v>
                </c:pt>
                <c:pt idx="708">
                  <c:v>1719</c:v>
                </c:pt>
                <c:pt idx="709">
                  <c:v>1793</c:v>
                </c:pt>
                <c:pt idx="710">
                  <c:v>1837</c:v>
                </c:pt>
                <c:pt idx="711">
                  <c:v>1800</c:v>
                </c:pt>
                <c:pt idx="712">
                  <c:v>1899</c:v>
                </c:pt>
                <c:pt idx="713">
                  <c:v>1852</c:v>
                </c:pt>
                <c:pt idx="714">
                  <c:v>1877</c:v>
                </c:pt>
                <c:pt idx="715">
                  <c:v>1963</c:v>
                </c:pt>
                <c:pt idx="716">
                  <c:v>1948</c:v>
                </c:pt>
                <c:pt idx="717">
                  <c:v>2019</c:v>
                </c:pt>
                <c:pt idx="718">
                  <c:v>1864</c:v>
                </c:pt>
                <c:pt idx="719">
                  <c:v>1786</c:v>
                </c:pt>
                <c:pt idx="720">
                  <c:v>1723</c:v>
                </c:pt>
                <c:pt idx="721">
                  <c:v>1652</c:v>
                </c:pt>
                <c:pt idx="722">
                  <c:v>1517</c:v>
                </c:pt>
                <c:pt idx="723">
                  <c:v>1674</c:v>
                </c:pt>
                <c:pt idx="724">
                  <c:v>1671</c:v>
                </c:pt>
                <c:pt idx="725">
                  <c:v>1654</c:v>
                </c:pt>
                <c:pt idx="726">
                  <c:v>1681</c:v>
                </c:pt>
                <c:pt idx="727">
                  <c:v>1636</c:v>
                </c:pt>
                <c:pt idx="728">
                  <c:v>1672</c:v>
                </c:pt>
                <c:pt idx="729">
                  <c:v>1648</c:v>
                </c:pt>
                <c:pt idx="730">
                  <c:v>1578</c:v>
                </c:pt>
                <c:pt idx="731">
                  <c:v>1626</c:v>
                </c:pt>
                <c:pt idx="732">
                  <c:v>1672</c:v>
                </c:pt>
                <c:pt idx="733">
                  <c:v>1597</c:v>
                </c:pt>
                <c:pt idx="734">
                  <c:v>1670</c:v>
                </c:pt>
                <c:pt idx="735">
                  <c:v>1629</c:v>
                </c:pt>
                <c:pt idx="736">
                  <c:v>1602</c:v>
                </c:pt>
                <c:pt idx="737">
                  <c:v>1630</c:v>
                </c:pt>
                <c:pt idx="738">
                  <c:v>1613</c:v>
                </c:pt>
                <c:pt idx="739">
                  <c:v>1635</c:v>
                </c:pt>
                <c:pt idx="740">
                  <c:v>1680</c:v>
                </c:pt>
                <c:pt idx="741">
                  <c:v>1573</c:v>
                </c:pt>
                <c:pt idx="742">
                  <c:v>1490</c:v>
                </c:pt>
                <c:pt idx="743">
                  <c:v>1478</c:v>
                </c:pt>
                <c:pt idx="744">
                  <c:v>1554</c:v>
                </c:pt>
                <c:pt idx="745">
                  <c:v>1578</c:v>
                </c:pt>
                <c:pt idx="746">
                  <c:v>1543</c:v>
                </c:pt>
                <c:pt idx="747">
                  <c:v>1440</c:v>
                </c:pt>
                <c:pt idx="748">
                  <c:v>1548</c:v>
                </c:pt>
                <c:pt idx="749">
                  <c:v>1565</c:v>
                </c:pt>
                <c:pt idx="750">
                  <c:v>1576</c:v>
                </c:pt>
                <c:pt idx="751">
                  <c:v>1560</c:v>
                </c:pt>
                <c:pt idx="752">
                  <c:v>1552</c:v>
                </c:pt>
                <c:pt idx="753">
                  <c:v>1610</c:v>
                </c:pt>
                <c:pt idx="754">
                  <c:v>1564</c:v>
                </c:pt>
                <c:pt idx="755">
                  <c:v>1510</c:v>
                </c:pt>
                <c:pt idx="756">
                  <c:v>1511</c:v>
                </c:pt>
                <c:pt idx="757">
                  <c:v>1517</c:v>
                </c:pt>
                <c:pt idx="758">
                  <c:v>1598</c:v>
                </c:pt>
                <c:pt idx="759">
                  <c:v>1534</c:v>
                </c:pt>
                <c:pt idx="760">
                  <c:v>1612</c:v>
                </c:pt>
                <c:pt idx="761">
                  <c:v>1591</c:v>
                </c:pt>
                <c:pt idx="762">
                  <c:v>1607</c:v>
                </c:pt>
                <c:pt idx="763">
                  <c:v>1576</c:v>
                </c:pt>
                <c:pt idx="764">
                  <c:v>1534</c:v>
                </c:pt>
                <c:pt idx="765">
                  <c:v>1516</c:v>
                </c:pt>
                <c:pt idx="766">
                  <c:v>1499</c:v>
                </c:pt>
                <c:pt idx="767">
                  <c:v>1594</c:v>
                </c:pt>
                <c:pt idx="768">
                  <c:v>1468</c:v>
                </c:pt>
                <c:pt idx="769">
                  <c:v>1471</c:v>
                </c:pt>
                <c:pt idx="770">
                  <c:v>1454</c:v>
                </c:pt>
                <c:pt idx="771">
                  <c:v>1609</c:v>
                </c:pt>
                <c:pt idx="772">
                  <c:v>1569</c:v>
                </c:pt>
                <c:pt idx="773">
                  <c:v>1595</c:v>
                </c:pt>
                <c:pt idx="774">
                  <c:v>1670</c:v>
                </c:pt>
                <c:pt idx="775">
                  <c:v>1548</c:v>
                </c:pt>
                <c:pt idx="776">
                  <c:v>1734</c:v>
                </c:pt>
                <c:pt idx="777">
                  <c:v>1723</c:v>
                </c:pt>
                <c:pt idx="778">
                  <c:v>1775</c:v>
                </c:pt>
                <c:pt idx="779">
                  <c:v>1729</c:v>
                </c:pt>
                <c:pt idx="780">
                  <c:v>1813</c:v>
                </c:pt>
                <c:pt idx="781">
                  <c:v>1754</c:v>
                </c:pt>
                <c:pt idx="782">
                  <c:v>1732</c:v>
                </c:pt>
                <c:pt idx="783">
                  <c:v>1871</c:v>
                </c:pt>
                <c:pt idx="784">
                  <c:v>1718</c:v>
                </c:pt>
                <c:pt idx="785">
                  <c:v>1692</c:v>
                </c:pt>
                <c:pt idx="786">
                  <c:v>1813</c:v>
                </c:pt>
                <c:pt idx="787">
                  <c:v>1692</c:v>
                </c:pt>
                <c:pt idx="788">
                  <c:v>1683</c:v>
                </c:pt>
                <c:pt idx="789">
                  <c:v>1727</c:v>
                </c:pt>
                <c:pt idx="790">
                  <c:v>1663</c:v>
                </c:pt>
                <c:pt idx="791">
                  <c:v>1542</c:v>
                </c:pt>
                <c:pt idx="792">
                  <c:v>1493</c:v>
                </c:pt>
                <c:pt idx="793">
                  <c:v>1462</c:v>
                </c:pt>
                <c:pt idx="794">
                  <c:v>1501</c:v>
                </c:pt>
                <c:pt idx="795">
                  <c:v>1541</c:v>
                </c:pt>
                <c:pt idx="796">
                  <c:v>1646</c:v>
                </c:pt>
                <c:pt idx="797">
                  <c:v>1608</c:v>
                </c:pt>
                <c:pt idx="798">
                  <c:v>1603</c:v>
                </c:pt>
                <c:pt idx="799">
                  <c:v>1655</c:v>
                </c:pt>
                <c:pt idx="800">
                  <c:v>1669</c:v>
                </c:pt>
                <c:pt idx="801">
                  <c:v>1664</c:v>
                </c:pt>
                <c:pt idx="802">
                  <c:v>1656</c:v>
                </c:pt>
                <c:pt idx="803">
                  <c:v>1643</c:v>
                </c:pt>
                <c:pt idx="804">
                  <c:v>1644</c:v>
                </c:pt>
                <c:pt idx="805">
                  <c:v>1769</c:v>
                </c:pt>
                <c:pt idx="806">
                  <c:v>1701</c:v>
                </c:pt>
                <c:pt idx="807">
                  <c:v>1597</c:v>
                </c:pt>
                <c:pt idx="808">
                  <c:v>1772</c:v>
                </c:pt>
                <c:pt idx="809">
                  <c:v>1741</c:v>
                </c:pt>
                <c:pt idx="810">
                  <c:v>1683</c:v>
                </c:pt>
                <c:pt idx="811">
                  <c:v>1735</c:v>
                </c:pt>
                <c:pt idx="812">
                  <c:v>1709</c:v>
                </c:pt>
                <c:pt idx="813">
                  <c:v>1754</c:v>
                </c:pt>
                <c:pt idx="814">
                  <c:v>1640</c:v>
                </c:pt>
                <c:pt idx="815">
                  <c:v>1626</c:v>
                </c:pt>
                <c:pt idx="816">
                  <c:v>1600</c:v>
                </c:pt>
                <c:pt idx="817">
                  <c:v>1617</c:v>
                </c:pt>
                <c:pt idx="818">
                  <c:v>1651</c:v>
                </c:pt>
                <c:pt idx="819">
                  <c:v>1596</c:v>
                </c:pt>
                <c:pt idx="820">
                  <c:v>1735</c:v>
                </c:pt>
                <c:pt idx="821">
                  <c:v>1723</c:v>
                </c:pt>
                <c:pt idx="822">
                  <c:v>1767</c:v>
                </c:pt>
                <c:pt idx="823">
                  <c:v>1603</c:v>
                </c:pt>
                <c:pt idx="824">
                  <c:v>1802</c:v>
                </c:pt>
                <c:pt idx="825">
                  <c:v>1769</c:v>
                </c:pt>
                <c:pt idx="826">
                  <c:v>1723</c:v>
                </c:pt>
                <c:pt idx="827">
                  <c:v>1673</c:v>
                </c:pt>
                <c:pt idx="828">
                  <c:v>1641</c:v>
                </c:pt>
                <c:pt idx="829">
                  <c:v>1639</c:v>
                </c:pt>
                <c:pt idx="830">
                  <c:v>1699</c:v>
                </c:pt>
                <c:pt idx="831">
                  <c:v>1626</c:v>
                </c:pt>
                <c:pt idx="832">
                  <c:v>1570</c:v>
                </c:pt>
                <c:pt idx="833">
                  <c:v>1659</c:v>
                </c:pt>
                <c:pt idx="834">
                  <c:v>1628</c:v>
                </c:pt>
                <c:pt idx="835">
                  <c:v>1708</c:v>
                </c:pt>
                <c:pt idx="836">
                  <c:v>1621</c:v>
                </c:pt>
                <c:pt idx="837">
                  <c:v>1545</c:v>
                </c:pt>
                <c:pt idx="838">
                  <c:v>1637</c:v>
                </c:pt>
                <c:pt idx="839">
                  <c:v>1565</c:v>
                </c:pt>
                <c:pt idx="840">
                  <c:v>1574</c:v>
                </c:pt>
                <c:pt idx="841">
                  <c:v>1544</c:v>
                </c:pt>
                <c:pt idx="842">
                  <c:v>1580</c:v>
                </c:pt>
                <c:pt idx="843">
                  <c:v>1670</c:v>
                </c:pt>
                <c:pt idx="844">
                  <c:v>1542</c:v>
                </c:pt>
                <c:pt idx="845">
                  <c:v>1579</c:v>
                </c:pt>
                <c:pt idx="846">
                  <c:v>1670</c:v>
                </c:pt>
                <c:pt idx="847">
                  <c:v>1674</c:v>
                </c:pt>
                <c:pt idx="848">
                  <c:v>1761</c:v>
                </c:pt>
                <c:pt idx="849">
                  <c:v>1919</c:v>
                </c:pt>
                <c:pt idx="850">
                  <c:v>2008</c:v>
                </c:pt>
                <c:pt idx="851">
                  <c:v>2075</c:v>
                </c:pt>
                <c:pt idx="852">
                  <c:v>2011</c:v>
                </c:pt>
                <c:pt idx="853">
                  <c:v>1941</c:v>
                </c:pt>
                <c:pt idx="854">
                  <c:v>1913</c:v>
                </c:pt>
                <c:pt idx="855">
                  <c:v>1898</c:v>
                </c:pt>
                <c:pt idx="856">
                  <c:v>1816</c:v>
                </c:pt>
                <c:pt idx="857">
                  <c:v>1804</c:v>
                </c:pt>
                <c:pt idx="858">
                  <c:v>1760</c:v>
                </c:pt>
                <c:pt idx="859">
                  <c:v>1843</c:v>
                </c:pt>
                <c:pt idx="860">
                  <c:v>1745</c:v>
                </c:pt>
                <c:pt idx="861">
                  <c:v>1793</c:v>
                </c:pt>
                <c:pt idx="862">
                  <c:v>2005</c:v>
                </c:pt>
                <c:pt idx="863">
                  <c:v>2103</c:v>
                </c:pt>
                <c:pt idx="864">
                  <c:v>2170</c:v>
                </c:pt>
                <c:pt idx="865">
                  <c:v>2119</c:v>
                </c:pt>
                <c:pt idx="866">
                  <c:v>2316</c:v>
                </c:pt>
                <c:pt idx="867">
                  <c:v>2157</c:v>
                </c:pt>
                <c:pt idx="868">
                  <c:v>1804</c:v>
                </c:pt>
                <c:pt idx="869">
                  <c:v>1662</c:v>
                </c:pt>
                <c:pt idx="870">
                  <c:v>1710</c:v>
                </c:pt>
                <c:pt idx="871">
                  <c:v>1654</c:v>
                </c:pt>
                <c:pt idx="872">
                  <c:v>1632</c:v>
                </c:pt>
                <c:pt idx="873">
                  <c:v>1573</c:v>
                </c:pt>
                <c:pt idx="874">
                  <c:v>1593</c:v>
                </c:pt>
                <c:pt idx="875">
                  <c:v>1698</c:v>
                </c:pt>
                <c:pt idx="876">
                  <c:v>1594</c:v>
                </c:pt>
                <c:pt idx="877">
                  <c:v>1748</c:v>
                </c:pt>
                <c:pt idx="878">
                  <c:v>1676</c:v>
                </c:pt>
                <c:pt idx="879">
                  <c:v>1672</c:v>
                </c:pt>
                <c:pt idx="880">
                  <c:v>1672</c:v>
                </c:pt>
                <c:pt idx="881">
                  <c:v>1672</c:v>
                </c:pt>
                <c:pt idx="882">
                  <c:v>1807</c:v>
                </c:pt>
                <c:pt idx="883">
                  <c:v>1822</c:v>
                </c:pt>
                <c:pt idx="884">
                  <c:v>1823</c:v>
                </c:pt>
                <c:pt idx="885">
                  <c:v>1850</c:v>
                </c:pt>
                <c:pt idx="886">
                  <c:v>1847</c:v>
                </c:pt>
                <c:pt idx="887">
                  <c:v>1934</c:v>
                </c:pt>
                <c:pt idx="888">
                  <c:v>1923</c:v>
                </c:pt>
                <c:pt idx="889">
                  <c:v>1864</c:v>
                </c:pt>
                <c:pt idx="890">
                  <c:v>1781</c:v>
                </c:pt>
                <c:pt idx="891">
                  <c:v>1736</c:v>
                </c:pt>
                <c:pt idx="892">
                  <c:v>1757</c:v>
                </c:pt>
                <c:pt idx="893">
                  <c:v>1668</c:v>
                </c:pt>
                <c:pt idx="894">
                  <c:v>1775</c:v>
                </c:pt>
                <c:pt idx="895">
                  <c:v>1774</c:v>
                </c:pt>
                <c:pt idx="896">
                  <c:v>1802</c:v>
                </c:pt>
                <c:pt idx="897">
                  <c:v>1729</c:v>
                </c:pt>
                <c:pt idx="898">
                  <c:v>1770</c:v>
                </c:pt>
                <c:pt idx="899">
                  <c:v>1779</c:v>
                </c:pt>
                <c:pt idx="900">
                  <c:v>1732</c:v>
                </c:pt>
                <c:pt idx="901">
                  <c:v>1714</c:v>
                </c:pt>
                <c:pt idx="902">
                  <c:v>1810</c:v>
                </c:pt>
                <c:pt idx="903">
                  <c:v>1747</c:v>
                </c:pt>
                <c:pt idx="904">
                  <c:v>1775</c:v>
                </c:pt>
                <c:pt idx="905">
                  <c:v>1691</c:v>
                </c:pt>
                <c:pt idx="906">
                  <c:v>1730</c:v>
                </c:pt>
                <c:pt idx="907">
                  <c:v>1672</c:v>
                </c:pt>
                <c:pt idx="908">
                  <c:v>1759</c:v>
                </c:pt>
                <c:pt idx="909">
                  <c:v>1770</c:v>
                </c:pt>
                <c:pt idx="910">
                  <c:v>1852</c:v>
                </c:pt>
                <c:pt idx="911">
                  <c:v>1795</c:v>
                </c:pt>
                <c:pt idx="912">
                  <c:v>1735</c:v>
                </c:pt>
                <c:pt idx="913">
                  <c:v>1711</c:v>
                </c:pt>
                <c:pt idx="914">
                  <c:v>1718</c:v>
                </c:pt>
                <c:pt idx="915">
                  <c:v>1796</c:v>
                </c:pt>
                <c:pt idx="916">
                  <c:v>1695</c:v>
                </c:pt>
                <c:pt idx="917">
                  <c:v>1729</c:v>
                </c:pt>
                <c:pt idx="918">
                  <c:v>1710</c:v>
                </c:pt>
                <c:pt idx="919">
                  <c:v>1671</c:v>
                </c:pt>
                <c:pt idx="920">
                  <c:v>1619</c:v>
                </c:pt>
                <c:pt idx="921">
                  <c:v>1719</c:v>
                </c:pt>
                <c:pt idx="922">
                  <c:v>1623</c:v>
                </c:pt>
                <c:pt idx="923">
                  <c:v>1749</c:v>
                </c:pt>
                <c:pt idx="924">
                  <c:v>1718</c:v>
                </c:pt>
                <c:pt idx="925">
                  <c:v>1682</c:v>
                </c:pt>
                <c:pt idx="926">
                  <c:v>1712</c:v>
                </c:pt>
                <c:pt idx="927">
                  <c:v>1777</c:v>
                </c:pt>
                <c:pt idx="928">
                  <c:v>1625</c:v>
                </c:pt>
                <c:pt idx="929">
                  <c:v>1667</c:v>
                </c:pt>
                <c:pt idx="930">
                  <c:v>1681</c:v>
                </c:pt>
                <c:pt idx="931">
                  <c:v>1716</c:v>
                </c:pt>
                <c:pt idx="932">
                  <c:v>1664</c:v>
                </c:pt>
                <c:pt idx="933">
                  <c:v>1765</c:v>
                </c:pt>
                <c:pt idx="934">
                  <c:v>1670</c:v>
                </c:pt>
                <c:pt idx="935">
                  <c:v>1602</c:v>
                </c:pt>
                <c:pt idx="936">
                  <c:v>1613</c:v>
                </c:pt>
                <c:pt idx="937">
                  <c:v>1596</c:v>
                </c:pt>
                <c:pt idx="938">
                  <c:v>1690</c:v>
                </c:pt>
                <c:pt idx="939">
                  <c:v>1611</c:v>
                </c:pt>
                <c:pt idx="940">
                  <c:v>1742</c:v>
                </c:pt>
                <c:pt idx="941">
                  <c:v>1766</c:v>
                </c:pt>
                <c:pt idx="942">
                  <c:v>1692</c:v>
                </c:pt>
                <c:pt idx="943">
                  <c:v>1716</c:v>
                </c:pt>
                <c:pt idx="944">
                  <c:v>1708</c:v>
                </c:pt>
                <c:pt idx="945">
                  <c:v>1729</c:v>
                </c:pt>
                <c:pt idx="946">
                  <c:v>1687</c:v>
                </c:pt>
                <c:pt idx="947">
                  <c:v>1703</c:v>
                </c:pt>
                <c:pt idx="948">
                  <c:v>1718</c:v>
                </c:pt>
                <c:pt idx="949">
                  <c:v>1666</c:v>
                </c:pt>
                <c:pt idx="950">
                  <c:v>1734</c:v>
                </c:pt>
                <c:pt idx="951">
                  <c:v>1658</c:v>
                </c:pt>
                <c:pt idx="952">
                  <c:v>1661</c:v>
                </c:pt>
                <c:pt idx="953">
                  <c:v>1731</c:v>
                </c:pt>
                <c:pt idx="954">
                  <c:v>1669</c:v>
                </c:pt>
                <c:pt idx="955">
                  <c:v>1671</c:v>
                </c:pt>
                <c:pt idx="956">
                  <c:v>1647</c:v>
                </c:pt>
                <c:pt idx="957">
                  <c:v>1496</c:v>
                </c:pt>
                <c:pt idx="958">
                  <c:v>1490</c:v>
                </c:pt>
                <c:pt idx="959">
                  <c:v>1691</c:v>
                </c:pt>
                <c:pt idx="960">
                  <c:v>1720</c:v>
                </c:pt>
                <c:pt idx="961">
                  <c:v>1709</c:v>
                </c:pt>
                <c:pt idx="962">
                  <c:v>1675</c:v>
                </c:pt>
                <c:pt idx="963">
                  <c:v>1676</c:v>
                </c:pt>
                <c:pt idx="964">
                  <c:v>1681</c:v>
                </c:pt>
                <c:pt idx="965">
                  <c:v>1724</c:v>
                </c:pt>
                <c:pt idx="966">
                  <c:v>1772</c:v>
                </c:pt>
                <c:pt idx="967">
                  <c:v>1650</c:v>
                </c:pt>
                <c:pt idx="968">
                  <c:v>1675</c:v>
                </c:pt>
                <c:pt idx="969">
                  <c:v>1542</c:v>
                </c:pt>
                <c:pt idx="970">
                  <c:v>1613</c:v>
                </c:pt>
                <c:pt idx="971">
                  <c:v>1600</c:v>
                </c:pt>
                <c:pt idx="972">
                  <c:v>1633</c:v>
                </c:pt>
                <c:pt idx="973">
                  <c:v>1668</c:v>
                </c:pt>
                <c:pt idx="974">
                  <c:v>1656</c:v>
                </c:pt>
                <c:pt idx="975">
                  <c:v>1648</c:v>
                </c:pt>
                <c:pt idx="976">
                  <c:v>1659</c:v>
                </c:pt>
                <c:pt idx="977">
                  <c:v>1684</c:v>
                </c:pt>
                <c:pt idx="978">
                  <c:v>1627</c:v>
                </c:pt>
                <c:pt idx="979">
                  <c:v>1646</c:v>
                </c:pt>
                <c:pt idx="980">
                  <c:v>1481</c:v>
                </c:pt>
                <c:pt idx="981">
                  <c:v>1526</c:v>
                </c:pt>
                <c:pt idx="982">
                  <c:v>1575</c:v>
                </c:pt>
                <c:pt idx="983">
                  <c:v>1581</c:v>
                </c:pt>
                <c:pt idx="984">
                  <c:v>1472</c:v>
                </c:pt>
                <c:pt idx="985">
                  <c:v>1583</c:v>
                </c:pt>
                <c:pt idx="986">
                  <c:v>1685</c:v>
                </c:pt>
                <c:pt idx="987">
                  <c:v>1704</c:v>
                </c:pt>
                <c:pt idx="988">
                  <c:v>1605</c:v>
                </c:pt>
                <c:pt idx="989">
                  <c:v>1679</c:v>
                </c:pt>
                <c:pt idx="990">
                  <c:v>1681</c:v>
                </c:pt>
                <c:pt idx="991">
                  <c:v>1813</c:v>
                </c:pt>
                <c:pt idx="992">
                  <c:v>1822</c:v>
                </c:pt>
                <c:pt idx="993">
                  <c:v>1721</c:v>
                </c:pt>
                <c:pt idx="994">
                  <c:v>1711</c:v>
                </c:pt>
                <c:pt idx="995">
                  <c:v>1739</c:v>
                </c:pt>
                <c:pt idx="996">
                  <c:v>1764</c:v>
                </c:pt>
                <c:pt idx="997">
                  <c:v>1711</c:v>
                </c:pt>
                <c:pt idx="998">
                  <c:v>1726</c:v>
                </c:pt>
                <c:pt idx="999">
                  <c:v>1691</c:v>
                </c:pt>
                <c:pt idx="1000">
                  <c:v>1736</c:v>
                </c:pt>
                <c:pt idx="1001">
                  <c:v>1691</c:v>
                </c:pt>
                <c:pt idx="1002">
                  <c:v>1742</c:v>
                </c:pt>
                <c:pt idx="1003">
                  <c:v>1703</c:v>
                </c:pt>
                <c:pt idx="1004">
                  <c:v>1705</c:v>
                </c:pt>
                <c:pt idx="1005">
                  <c:v>1660</c:v>
                </c:pt>
                <c:pt idx="1006">
                  <c:v>1689</c:v>
                </c:pt>
                <c:pt idx="1007">
                  <c:v>1644</c:v>
                </c:pt>
                <c:pt idx="1008">
                  <c:v>1708</c:v>
                </c:pt>
                <c:pt idx="1009">
                  <c:v>1676</c:v>
                </c:pt>
                <c:pt idx="1010">
                  <c:v>1675</c:v>
                </c:pt>
                <c:pt idx="1011">
                  <c:v>1952</c:v>
                </c:pt>
                <c:pt idx="1012">
                  <c:v>1839</c:v>
                </c:pt>
                <c:pt idx="1013">
                  <c:v>1790</c:v>
                </c:pt>
                <c:pt idx="1014">
                  <c:v>1704</c:v>
                </c:pt>
                <c:pt idx="1015">
                  <c:v>1691</c:v>
                </c:pt>
                <c:pt idx="1016">
                  <c:v>1679</c:v>
                </c:pt>
                <c:pt idx="1017">
                  <c:v>1654</c:v>
                </c:pt>
                <c:pt idx="1018">
                  <c:v>1644</c:v>
                </c:pt>
                <c:pt idx="1019">
                  <c:v>1638</c:v>
                </c:pt>
                <c:pt idx="1020">
                  <c:v>1682</c:v>
                </c:pt>
                <c:pt idx="1021">
                  <c:v>1609</c:v>
                </c:pt>
                <c:pt idx="1022">
                  <c:v>1615</c:v>
                </c:pt>
                <c:pt idx="1023">
                  <c:v>1623</c:v>
                </c:pt>
                <c:pt idx="1024">
                  <c:v>1674</c:v>
                </c:pt>
                <c:pt idx="1025">
                  <c:v>1685</c:v>
                </c:pt>
                <c:pt idx="1026">
                  <c:v>1556</c:v>
                </c:pt>
                <c:pt idx="1027">
                  <c:v>1640</c:v>
                </c:pt>
                <c:pt idx="1028">
                  <c:v>1529</c:v>
                </c:pt>
                <c:pt idx="1029">
                  <c:v>1579</c:v>
                </c:pt>
                <c:pt idx="1030">
                  <c:v>1490</c:v>
                </c:pt>
                <c:pt idx="1031">
                  <c:v>1555</c:v>
                </c:pt>
                <c:pt idx="1032">
                  <c:v>1406</c:v>
                </c:pt>
                <c:pt idx="1033">
                  <c:v>1487</c:v>
                </c:pt>
                <c:pt idx="1034">
                  <c:v>1489</c:v>
                </c:pt>
                <c:pt idx="1035">
                  <c:v>1578</c:v>
                </c:pt>
                <c:pt idx="1036">
                  <c:v>1606</c:v>
                </c:pt>
                <c:pt idx="1037">
                  <c:v>1665</c:v>
                </c:pt>
                <c:pt idx="1038">
                  <c:v>1636</c:v>
                </c:pt>
                <c:pt idx="1039">
                  <c:v>1822</c:v>
                </c:pt>
                <c:pt idx="1040">
                  <c:v>1619</c:v>
                </c:pt>
                <c:pt idx="1041">
                  <c:v>1579</c:v>
                </c:pt>
                <c:pt idx="1042">
                  <c:v>1667</c:v>
                </c:pt>
                <c:pt idx="1043">
                  <c:v>1711</c:v>
                </c:pt>
                <c:pt idx="1044">
                  <c:v>1710</c:v>
                </c:pt>
                <c:pt idx="1045">
                  <c:v>1719</c:v>
                </c:pt>
                <c:pt idx="1046">
                  <c:v>1739</c:v>
                </c:pt>
                <c:pt idx="1047">
                  <c:v>1681</c:v>
                </c:pt>
                <c:pt idx="1048">
                  <c:v>1634</c:v>
                </c:pt>
                <c:pt idx="1049">
                  <c:v>1690</c:v>
                </c:pt>
                <c:pt idx="1050">
                  <c:v>1681</c:v>
                </c:pt>
                <c:pt idx="1051">
                  <c:v>1657</c:v>
                </c:pt>
                <c:pt idx="1052">
                  <c:v>1692</c:v>
                </c:pt>
                <c:pt idx="1053">
                  <c:v>1694</c:v>
                </c:pt>
                <c:pt idx="1054">
                  <c:v>1599</c:v>
                </c:pt>
                <c:pt idx="1055">
                  <c:v>1551</c:v>
                </c:pt>
                <c:pt idx="1056">
                  <c:v>1513</c:v>
                </c:pt>
                <c:pt idx="1057">
                  <c:v>1747</c:v>
                </c:pt>
                <c:pt idx="1058">
                  <c:v>1668</c:v>
                </c:pt>
                <c:pt idx="1059">
                  <c:v>1630</c:v>
                </c:pt>
                <c:pt idx="1060">
                  <c:v>1644</c:v>
                </c:pt>
                <c:pt idx="1061">
                  <c:v>1711</c:v>
                </c:pt>
                <c:pt idx="1062">
                  <c:v>1654</c:v>
                </c:pt>
                <c:pt idx="1063">
                  <c:v>1724</c:v>
                </c:pt>
                <c:pt idx="1064">
                  <c:v>1671</c:v>
                </c:pt>
                <c:pt idx="1065">
                  <c:v>1732</c:v>
                </c:pt>
                <c:pt idx="1066">
                  <c:v>1668</c:v>
                </c:pt>
                <c:pt idx="1067">
                  <c:v>1649</c:v>
                </c:pt>
                <c:pt idx="1068">
                  <c:v>1668</c:v>
                </c:pt>
                <c:pt idx="1069">
                  <c:v>1639</c:v>
                </c:pt>
                <c:pt idx="1070">
                  <c:v>1650</c:v>
                </c:pt>
                <c:pt idx="1071">
                  <c:v>1617</c:v>
                </c:pt>
                <c:pt idx="1072">
                  <c:v>1727</c:v>
                </c:pt>
                <c:pt idx="1073">
                  <c:v>1653</c:v>
                </c:pt>
                <c:pt idx="1074">
                  <c:v>1693</c:v>
                </c:pt>
                <c:pt idx="1075">
                  <c:v>1664</c:v>
                </c:pt>
                <c:pt idx="1076">
                  <c:v>1686</c:v>
                </c:pt>
                <c:pt idx="1077">
                  <c:v>1568</c:v>
                </c:pt>
                <c:pt idx="1078">
                  <c:v>1555</c:v>
                </c:pt>
                <c:pt idx="1079">
                  <c:v>1721</c:v>
                </c:pt>
                <c:pt idx="1080">
                  <c:v>1752</c:v>
                </c:pt>
                <c:pt idx="1081">
                  <c:v>1554</c:v>
                </c:pt>
                <c:pt idx="1082">
                  <c:v>1588</c:v>
                </c:pt>
                <c:pt idx="1083">
                  <c:v>1606</c:v>
                </c:pt>
                <c:pt idx="1084">
                  <c:v>1525</c:v>
                </c:pt>
                <c:pt idx="1085">
                  <c:v>1583</c:v>
                </c:pt>
                <c:pt idx="1086">
                  <c:v>1635</c:v>
                </c:pt>
                <c:pt idx="1087">
                  <c:v>1618</c:v>
                </c:pt>
                <c:pt idx="1088">
                  <c:v>1625</c:v>
                </c:pt>
                <c:pt idx="1089">
                  <c:v>1555</c:v>
                </c:pt>
                <c:pt idx="1090">
                  <c:v>1626</c:v>
                </c:pt>
                <c:pt idx="1091">
                  <c:v>1555</c:v>
                </c:pt>
                <c:pt idx="1092">
                  <c:v>1484</c:v>
                </c:pt>
                <c:pt idx="1093">
                  <c:v>1646</c:v>
                </c:pt>
                <c:pt idx="1094">
                  <c:v>1565</c:v>
                </c:pt>
                <c:pt idx="1095">
                  <c:v>1519</c:v>
                </c:pt>
                <c:pt idx="1096">
                  <c:v>1673</c:v>
                </c:pt>
                <c:pt idx="1097">
                  <c:v>1512</c:v>
                </c:pt>
                <c:pt idx="1098">
                  <c:v>1599</c:v>
                </c:pt>
                <c:pt idx="1099">
                  <c:v>1595</c:v>
                </c:pt>
                <c:pt idx="1100">
                  <c:v>1559</c:v>
                </c:pt>
                <c:pt idx="1101">
                  <c:v>1400</c:v>
                </c:pt>
                <c:pt idx="1102">
                  <c:v>1512</c:v>
                </c:pt>
                <c:pt idx="1103">
                  <c:v>1494</c:v>
                </c:pt>
                <c:pt idx="1104">
                  <c:v>1564</c:v>
                </c:pt>
                <c:pt idx="1105">
                  <c:v>1427</c:v>
                </c:pt>
                <c:pt idx="1106">
                  <c:v>1476</c:v>
                </c:pt>
                <c:pt idx="1107">
                  <c:v>1465</c:v>
                </c:pt>
                <c:pt idx="1108">
                  <c:v>1550</c:v>
                </c:pt>
                <c:pt idx="1109">
                  <c:v>1491</c:v>
                </c:pt>
                <c:pt idx="1110">
                  <c:v>1536</c:v>
                </c:pt>
                <c:pt idx="1111">
                  <c:v>1548</c:v>
                </c:pt>
                <c:pt idx="1112">
                  <c:v>1581</c:v>
                </c:pt>
                <c:pt idx="1113">
                  <c:v>1531</c:v>
                </c:pt>
                <c:pt idx="1114">
                  <c:v>1454</c:v>
                </c:pt>
                <c:pt idx="1115">
                  <c:v>1523</c:v>
                </c:pt>
                <c:pt idx="1116">
                  <c:v>1453</c:v>
                </c:pt>
                <c:pt idx="1117">
                  <c:v>1475</c:v>
                </c:pt>
                <c:pt idx="1118">
                  <c:v>1518</c:v>
                </c:pt>
                <c:pt idx="1119">
                  <c:v>1471</c:v>
                </c:pt>
                <c:pt idx="1120">
                  <c:v>1526</c:v>
                </c:pt>
                <c:pt idx="1121">
                  <c:v>1535</c:v>
                </c:pt>
                <c:pt idx="1122">
                  <c:v>1570</c:v>
                </c:pt>
                <c:pt idx="1123">
                  <c:v>1513</c:v>
                </c:pt>
                <c:pt idx="1124">
                  <c:v>1539</c:v>
                </c:pt>
                <c:pt idx="1125">
                  <c:v>1560</c:v>
                </c:pt>
                <c:pt idx="1126">
                  <c:v>1478</c:v>
                </c:pt>
                <c:pt idx="1127">
                  <c:v>1504</c:v>
                </c:pt>
                <c:pt idx="1128">
                  <c:v>1506</c:v>
                </c:pt>
                <c:pt idx="1129">
                  <c:v>1560</c:v>
                </c:pt>
                <c:pt idx="1130">
                  <c:v>1648</c:v>
                </c:pt>
                <c:pt idx="1131">
                  <c:v>1629</c:v>
                </c:pt>
                <c:pt idx="1132">
                  <c:v>1708</c:v>
                </c:pt>
                <c:pt idx="1133">
                  <c:v>1692</c:v>
                </c:pt>
                <c:pt idx="1134">
                  <c:v>1663</c:v>
                </c:pt>
                <c:pt idx="1135">
                  <c:v>1665</c:v>
                </c:pt>
                <c:pt idx="1136">
                  <c:v>1587</c:v>
                </c:pt>
                <c:pt idx="1137">
                  <c:v>1615</c:v>
                </c:pt>
                <c:pt idx="1138">
                  <c:v>1578</c:v>
                </c:pt>
                <c:pt idx="1139">
                  <c:v>1578</c:v>
                </c:pt>
                <c:pt idx="1140">
                  <c:v>1669</c:v>
                </c:pt>
                <c:pt idx="1141">
                  <c:v>1584</c:v>
                </c:pt>
                <c:pt idx="1142">
                  <c:v>1602</c:v>
                </c:pt>
                <c:pt idx="1143">
                  <c:v>1613</c:v>
                </c:pt>
                <c:pt idx="1144">
                  <c:v>1588</c:v>
                </c:pt>
                <c:pt idx="1145">
                  <c:v>1540</c:v>
                </c:pt>
                <c:pt idx="1146">
                  <c:v>1463</c:v>
                </c:pt>
                <c:pt idx="1147">
                  <c:v>1492</c:v>
                </c:pt>
                <c:pt idx="1148">
                  <c:v>1405</c:v>
                </c:pt>
                <c:pt idx="1149">
                  <c:v>1361</c:v>
                </c:pt>
                <c:pt idx="1150">
                  <c:v>1620</c:v>
                </c:pt>
                <c:pt idx="1151">
                  <c:v>1475</c:v>
                </c:pt>
                <c:pt idx="1152">
                  <c:v>1509</c:v>
                </c:pt>
                <c:pt idx="1153">
                  <c:v>1595</c:v>
                </c:pt>
                <c:pt idx="1154">
                  <c:v>1410</c:v>
                </c:pt>
                <c:pt idx="1155">
                  <c:v>1453</c:v>
                </c:pt>
                <c:pt idx="1156">
                  <c:v>1471</c:v>
                </c:pt>
                <c:pt idx="1157">
                  <c:v>1404</c:v>
                </c:pt>
                <c:pt idx="1158">
                  <c:v>1428</c:v>
                </c:pt>
                <c:pt idx="1159">
                  <c:v>1442</c:v>
                </c:pt>
                <c:pt idx="1160">
                  <c:v>1402</c:v>
                </c:pt>
                <c:pt idx="1161">
                  <c:v>1454</c:v>
                </c:pt>
                <c:pt idx="1162">
                  <c:v>1466</c:v>
                </c:pt>
                <c:pt idx="1163">
                  <c:v>1416</c:v>
                </c:pt>
                <c:pt idx="1164">
                  <c:v>1483</c:v>
                </c:pt>
                <c:pt idx="1165">
                  <c:v>1498</c:v>
                </c:pt>
                <c:pt idx="1166">
                  <c:v>1466</c:v>
                </c:pt>
                <c:pt idx="1167">
                  <c:v>1540</c:v>
                </c:pt>
                <c:pt idx="1168">
                  <c:v>1515</c:v>
                </c:pt>
                <c:pt idx="1169">
                  <c:v>1445</c:v>
                </c:pt>
                <c:pt idx="1170">
                  <c:v>1516</c:v>
                </c:pt>
                <c:pt idx="1171">
                  <c:v>1568</c:v>
                </c:pt>
                <c:pt idx="1172">
                  <c:v>1621</c:v>
                </c:pt>
                <c:pt idx="1173">
                  <c:v>1662</c:v>
                </c:pt>
                <c:pt idx="1174">
                  <c:v>1616</c:v>
                </c:pt>
                <c:pt idx="1175">
                  <c:v>1642</c:v>
                </c:pt>
                <c:pt idx="1176">
                  <c:v>1720</c:v>
                </c:pt>
                <c:pt idx="1177">
                  <c:v>1711</c:v>
                </c:pt>
                <c:pt idx="1178">
                  <c:v>1655</c:v>
                </c:pt>
                <c:pt idx="1179">
                  <c:v>1698</c:v>
                </c:pt>
                <c:pt idx="1180">
                  <c:v>1756</c:v>
                </c:pt>
                <c:pt idx="1181">
                  <c:v>1805</c:v>
                </c:pt>
                <c:pt idx="1182">
                  <c:v>1774</c:v>
                </c:pt>
                <c:pt idx="1183">
                  <c:v>1633</c:v>
                </c:pt>
                <c:pt idx="1184">
                  <c:v>1603</c:v>
                </c:pt>
                <c:pt idx="1185">
                  <c:v>1554</c:v>
                </c:pt>
                <c:pt idx="1186">
                  <c:v>1505</c:v>
                </c:pt>
                <c:pt idx="1187">
                  <c:v>1647</c:v>
                </c:pt>
                <c:pt idx="1188">
                  <c:v>1567</c:v>
                </c:pt>
                <c:pt idx="1189">
                  <c:v>1576</c:v>
                </c:pt>
                <c:pt idx="1190">
                  <c:v>1669</c:v>
                </c:pt>
                <c:pt idx="1191">
                  <c:v>1693</c:v>
                </c:pt>
                <c:pt idx="1192">
                  <c:v>1696</c:v>
                </c:pt>
                <c:pt idx="1193">
                  <c:v>1591</c:v>
                </c:pt>
                <c:pt idx="1194">
                  <c:v>1592</c:v>
                </c:pt>
                <c:pt idx="1195">
                  <c:v>1651</c:v>
                </c:pt>
                <c:pt idx="1196">
                  <c:v>1610</c:v>
                </c:pt>
                <c:pt idx="1197">
                  <c:v>1581</c:v>
                </c:pt>
                <c:pt idx="1198">
                  <c:v>1582</c:v>
                </c:pt>
                <c:pt idx="1199">
                  <c:v>1554</c:v>
                </c:pt>
                <c:pt idx="1200">
                  <c:v>1583</c:v>
                </c:pt>
                <c:pt idx="1201">
                  <c:v>1650</c:v>
                </c:pt>
                <c:pt idx="1202">
                  <c:v>1604</c:v>
                </c:pt>
                <c:pt idx="1203">
                  <c:v>1437</c:v>
                </c:pt>
                <c:pt idx="1204">
                  <c:v>1450</c:v>
                </c:pt>
                <c:pt idx="1205">
                  <c:v>1507</c:v>
                </c:pt>
                <c:pt idx="1206">
                  <c:v>1518</c:v>
                </c:pt>
                <c:pt idx="1207">
                  <c:v>1618</c:v>
                </c:pt>
                <c:pt idx="1208">
                  <c:v>1589</c:v>
                </c:pt>
                <c:pt idx="1209">
                  <c:v>1552</c:v>
                </c:pt>
                <c:pt idx="1210">
                  <c:v>1603</c:v>
                </c:pt>
                <c:pt idx="1211">
                  <c:v>1594</c:v>
                </c:pt>
                <c:pt idx="1212">
                  <c:v>1479</c:v>
                </c:pt>
                <c:pt idx="1213">
                  <c:v>1560</c:v>
                </c:pt>
                <c:pt idx="1214">
                  <c:v>1592</c:v>
                </c:pt>
                <c:pt idx="1215">
                  <c:v>1618</c:v>
                </c:pt>
                <c:pt idx="1216">
                  <c:v>1518</c:v>
                </c:pt>
                <c:pt idx="1217">
                  <c:v>1466</c:v>
                </c:pt>
                <c:pt idx="1218">
                  <c:v>1484</c:v>
                </c:pt>
                <c:pt idx="1219">
                  <c:v>1536</c:v>
                </c:pt>
                <c:pt idx="1220">
                  <c:v>1516</c:v>
                </c:pt>
                <c:pt idx="1221">
                  <c:v>1483</c:v>
                </c:pt>
                <c:pt idx="1222">
                  <c:v>1556</c:v>
                </c:pt>
                <c:pt idx="1223">
                  <c:v>1604</c:v>
                </c:pt>
                <c:pt idx="1224">
                  <c:v>1554</c:v>
                </c:pt>
                <c:pt idx="1225">
                  <c:v>1484</c:v>
                </c:pt>
                <c:pt idx="1226">
                  <c:v>1551</c:v>
                </c:pt>
                <c:pt idx="1227">
                  <c:v>1569</c:v>
                </c:pt>
                <c:pt idx="1228">
                  <c:v>1477</c:v>
                </c:pt>
                <c:pt idx="1229">
                  <c:v>1558</c:v>
                </c:pt>
                <c:pt idx="1230">
                  <c:v>1567</c:v>
                </c:pt>
                <c:pt idx="1231">
                  <c:v>1497</c:v>
                </c:pt>
                <c:pt idx="1232">
                  <c:v>1498</c:v>
                </c:pt>
                <c:pt idx="1233">
                  <c:v>1591</c:v>
                </c:pt>
                <c:pt idx="1234">
                  <c:v>1468</c:v>
                </c:pt>
                <c:pt idx="1235">
                  <c:v>1522</c:v>
                </c:pt>
                <c:pt idx="1236">
                  <c:v>1551</c:v>
                </c:pt>
                <c:pt idx="1237">
                  <c:v>1568</c:v>
                </c:pt>
                <c:pt idx="1238">
                  <c:v>1502</c:v>
                </c:pt>
                <c:pt idx="1239">
                  <c:v>1458</c:v>
                </c:pt>
                <c:pt idx="1240">
                  <c:v>1527</c:v>
                </c:pt>
                <c:pt idx="1241">
                  <c:v>1486</c:v>
                </c:pt>
                <c:pt idx="1242">
                  <c:v>1392</c:v>
                </c:pt>
                <c:pt idx="1243">
                  <c:v>1409</c:v>
                </c:pt>
                <c:pt idx="1244">
                  <c:v>1417</c:v>
                </c:pt>
                <c:pt idx="1245">
                  <c:v>1455</c:v>
                </c:pt>
                <c:pt idx="1246">
                  <c:v>1437</c:v>
                </c:pt>
                <c:pt idx="1247">
                  <c:v>1472</c:v>
                </c:pt>
                <c:pt idx="1248">
                  <c:v>1507</c:v>
                </c:pt>
                <c:pt idx="1249">
                  <c:v>1446</c:v>
                </c:pt>
                <c:pt idx="1250">
                  <c:v>1486</c:v>
                </c:pt>
                <c:pt idx="1251">
                  <c:v>1498</c:v>
                </c:pt>
                <c:pt idx="1252">
                  <c:v>1492</c:v>
                </c:pt>
                <c:pt idx="1253">
                  <c:v>1528</c:v>
                </c:pt>
                <c:pt idx="1254">
                  <c:v>1506</c:v>
                </c:pt>
                <c:pt idx="1255">
                  <c:v>1544</c:v>
                </c:pt>
                <c:pt idx="1256">
                  <c:v>1530</c:v>
                </c:pt>
                <c:pt idx="1257">
                  <c:v>1548</c:v>
                </c:pt>
                <c:pt idx="1258">
                  <c:v>1521</c:v>
                </c:pt>
                <c:pt idx="1259">
                  <c:v>1535</c:v>
                </c:pt>
                <c:pt idx="1260">
                  <c:v>1530</c:v>
                </c:pt>
                <c:pt idx="1261">
                  <c:v>1550</c:v>
                </c:pt>
                <c:pt idx="1262">
                  <c:v>1620</c:v>
                </c:pt>
                <c:pt idx="1263">
                  <c:v>1595</c:v>
                </c:pt>
                <c:pt idx="1264">
                  <c:v>1510</c:v>
                </c:pt>
                <c:pt idx="1265">
                  <c:v>1484</c:v>
                </c:pt>
                <c:pt idx="1266">
                  <c:v>1420</c:v>
                </c:pt>
                <c:pt idx="1267">
                  <c:v>1416</c:v>
                </c:pt>
                <c:pt idx="1268">
                  <c:v>1420</c:v>
                </c:pt>
                <c:pt idx="1269">
                  <c:v>1463</c:v>
                </c:pt>
                <c:pt idx="1270">
                  <c:v>1428</c:v>
                </c:pt>
                <c:pt idx="1271">
                  <c:v>1556</c:v>
                </c:pt>
                <c:pt idx="1272">
                  <c:v>1623</c:v>
                </c:pt>
                <c:pt idx="1273">
                  <c:v>1515</c:v>
                </c:pt>
                <c:pt idx="1274">
                  <c:v>1481</c:v>
                </c:pt>
                <c:pt idx="1275">
                  <c:v>1448</c:v>
                </c:pt>
                <c:pt idx="1276">
                  <c:v>1506</c:v>
                </c:pt>
                <c:pt idx="1277">
                  <c:v>1602</c:v>
                </c:pt>
                <c:pt idx="1278">
                  <c:v>1506</c:v>
                </c:pt>
                <c:pt idx="1279">
                  <c:v>1508</c:v>
                </c:pt>
                <c:pt idx="1280">
                  <c:v>1589</c:v>
                </c:pt>
                <c:pt idx="1281">
                  <c:v>1502</c:v>
                </c:pt>
                <c:pt idx="1282">
                  <c:v>1558</c:v>
                </c:pt>
                <c:pt idx="1283">
                  <c:v>1505</c:v>
                </c:pt>
                <c:pt idx="1284">
                  <c:v>1587</c:v>
                </c:pt>
                <c:pt idx="1285">
                  <c:v>1593</c:v>
                </c:pt>
                <c:pt idx="1286">
                  <c:v>1624</c:v>
                </c:pt>
                <c:pt idx="1287">
                  <c:v>1627</c:v>
                </c:pt>
                <c:pt idx="1288">
                  <c:v>1439</c:v>
                </c:pt>
                <c:pt idx="1289">
                  <c:v>1507</c:v>
                </c:pt>
                <c:pt idx="1290">
                  <c:v>1608</c:v>
                </c:pt>
                <c:pt idx="1291">
                  <c:v>1520</c:v>
                </c:pt>
                <c:pt idx="1292">
                  <c:v>1561</c:v>
                </c:pt>
                <c:pt idx="1293">
                  <c:v>1574</c:v>
                </c:pt>
                <c:pt idx="1294">
                  <c:v>1589</c:v>
                </c:pt>
                <c:pt idx="1295">
                  <c:v>1655</c:v>
                </c:pt>
                <c:pt idx="1296">
                  <c:v>1686</c:v>
                </c:pt>
                <c:pt idx="1297">
                  <c:v>1637</c:v>
                </c:pt>
                <c:pt idx="1298">
                  <c:v>1588</c:v>
                </c:pt>
                <c:pt idx="1299">
                  <c:v>1607</c:v>
                </c:pt>
                <c:pt idx="1300">
                  <c:v>1531</c:v>
                </c:pt>
                <c:pt idx="1301">
                  <c:v>1647</c:v>
                </c:pt>
                <c:pt idx="1302">
                  <c:v>1644</c:v>
                </c:pt>
                <c:pt idx="1303">
                  <c:v>1623</c:v>
                </c:pt>
                <c:pt idx="1304">
                  <c:v>1602</c:v>
                </c:pt>
                <c:pt idx="1305">
                  <c:v>1556</c:v>
                </c:pt>
                <c:pt idx="1306">
                  <c:v>1518</c:v>
                </c:pt>
                <c:pt idx="1307">
                  <c:v>1573</c:v>
                </c:pt>
                <c:pt idx="1308">
                  <c:v>1554</c:v>
                </c:pt>
                <c:pt idx="1309">
                  <c:v>1494</c:v>
                </c:pt>
                <c:pt idx="1310">
                  <c:v>1494</c:v>
                </c:pt>
                <c:pt idx="1311">
                  <c:v>1446</c:v>
                </c:pt>
                <c:pt idx="1312">
                  <c:v>1430</c:v>
                </c:pt>
                <c:pt idx="1313">
                  <c:v>1346</c:v>
                </c:pt>
                <c:pt idx="1314">
                  <c:v>1407</c:v>
                </c:pt>
                <c:pt idx="1315">
                  <c:v>1448</c:v>
                </c:pt>
                <c:pt idx="1316">
                  <c:v>1467</c:v>
                </c:pt>
                <c:pt idx="1317">
                  <c:v>1444</c:v>
                </c:pt>
                <c:pt idx="1318">
                  <c:v>1481</c:v>
                </c:pt>
                <c:pt idx="1319">
                  <c:v>1492</c:v>
                </c:pt>
                <c:pt idx="1320">
                  <c:v>1476</c:v>
                </c:pt>
                <c:pt idx="1321">
                  <c:v>1499</c:v>
                </c:pt>
                <c:pt idx="1322">
                  <c:v>1527</c:v>
                </c:pt>
                <c:pt idx="1323">
                  <c:v>1515</c:v>
                </c:pt>
                <c:pt idx="1324">
                  <c:v>1458</c:v>
                </c:pt>
                <c:pt idx="1325">
                  <c:v>1448</c:v>
                </c:pt>
                <c:pt idx="1326">
                  <c:v>1524</c:v>
                </c:pt>
                <c:pt idx="1327">
                  <c:v>1494</c:v>
                </c:pt>
                <c:pt idx="1328">
                  <c:v>1549</c:v>
                </c:pt>
                <c:pt idx="1329">
                  <c:v>1439</c:v>
                </c:pt>
                <c:pt idx="1330">
                  <c:v>1518</c:v>
                </c:pt>
                <c:pt idx="1331">
                  <c:v>1550</c:v>
                </c:pt>
                <c:pt idx="1332">
                  <c:v>1513</c:v>
                </c:pt>
                <c:pt idx="1333">
                  <c:v>1520</c:v>
                </c:pt>
                <c:pt idx="1334">
                  <c:v>1492</c:v>
                </c:pt>
                <c:pt idx="1335">
                  <c:v>1460</c:v>
                </c:pt>
                <c:pt idx="1336">
                  <c:v>1392</c:v>
                </c:pt>
                <c:pt idx="1337">
                  <c:v>1454</c:v>
                </c:pt>
                <c:pt idx="1338">
                  <c:v>1584</c:v>
                </c:pt>
                <c:pt idx="1339">
                  <c:v>1511</c:v>
                </c:pt>
                <c:pt idx="1340">
                  <c:v>1643</c:v>
                </c:pt>
                <c:pt idx="1341">
                  <c:v>1686</c:v>
                </c:pt>
                <c:pt idx="1342">
                  <c:v>1730</c:v>
                </c:pt>
                <c:pt idx="1343">
                  <c:v>1662</c:v>
                </c:pt>
                <c:pt idx="1344">
                  <c:v>1637</c:v>
                </c:pt>
                <c:pt idx="1345">
                  <c:v>1666</c:v>
                </c:pt>
                <c:pt idx="1346">
                  <c:v>1569</c:v>
                </c:pt>
                <c:pt idx="1347">
                  <c:v>1528</c:v>
                </c:pt>
                <c:pt idx="1348">
                  <c:v>1623</c:v>
                </c:pt>
                <c:pt idx="1349">
                  <c:v>1627</c:v>
                </c:pt>
                <c:pt idx="1350">
                  <c:v>1637</c:v>
                </c:pt>
                <c:pt idx="1351">
                  <c:v>1593</c:v>
                </c:pt>
                <c:pt idx="1352">
                  <c:v>1640</c:v>
                </c:pt>
                <c:pt idx="1353">
                  <c:v>1545</c:v>
                </c:pt>
                <c:pt idx="1354">
                  <c:v>1643</c:v>
                </c:pt>
                <c:pt idx="1355">
                  <c:v>1609</c:v>
                </c:pt>
                <c:pt idx="1356">
                  <c:v>1657</c:v>
                </c:pt>
                <c:pt idx="1357">
                  <c:v>1617</c:v>
                </c:pt>
                <c:pt idx="1358">
                  <c:v>1638</c:v>
                </c:pt>
                <c:pt idx="1359">
                  <c:v>1589</c:v>
                </c:pt>
                <c:pt idx="1360">
                  <c:v>1461</c:v>
                </c:pt>
                <c:pt idx="1361">
                  <c:v>1422</c:v>
                </c:pt>
                <c:pt idx="1362">
                  <c:v>1503</c:v>
                </c:pt>
                <c:pt idx="1363">
                  <c:v>1493</c:v>
                </c:pt>
                <c:pt idx="1364">
                  <c:v>1442</c:v>
                </c:pt>
                <c:pt idx="1365">
                  <c:v>1517</c:v>
                </c:pt>
                <c:pt idx="1366">
                  <c:v>1569</c:v>
                </c:pt>
                <c:pt idx="1367">
                  <c:v>1620</c:v>
                </c:pt>
                <c:pt idx="1368">
                  <c:v>1640</c:v>
                </c:pt>
                <c:pt idx="1369">
                  <c:v>1587</c:v>
                </c:pt>
                <c:pt idx="1370">
                  <c:v>1566</c:v>
                </c:pt>
                <c:pt idx="1371">
                  <c:v>1587</c:v>
                </c:pt>
                <c:pt idx="1372">
                  <c:v>1557</c:v>
                </c:pt>
                <c:pt idx="1373">
                  <c:v>1558</c:v>
                </c:pt>
                <c:pt idx="1374">
                  <c:v>1570</c:v>
                </c:pt>
                <c:pt idx="1375">
                  <c:v>1551</c:v>
                </c:pt>
                <c:pt idx="1376">
                  <c:v>1604</c:v>
                </c:pt>
                <c:pt idx="1377">
                  <c:v>1604</c:v>
                </c:pt>
                <c:pt idx="1378">
                  <c:v>1669</c:v>
                </c:pt>
                <c:pt idx="1379">
                  <c:v>1807</c:v>
                </c:pt>
                <c:pt idx="1380">
                  <c:v>1747</c:v>
                </c:pt>
                <c:pt idx="1381">
                  <c:v>1830</c:v>
                </c:pt>
                <c:pt idx="1382">
                  <c:v>1821</c:v>
                </c:pt>
                <c:pt idx="1383">
                  <c:v>1591</c:v>
                </c:pt>
                <c:pt idx="1384">
                  <c:v>1637</c:v>
                </c:pt>
                <c:pt idx="1385">
                  <c:v>1546</c:v>
                </c:pt>
                <c:pt idx="1386">
                  <c:v>1499</c:v>
                </c:pt>
                <c:pt idx="1387">
                  <c:v>1454</c:v>
                </c:pt>
                <c:pt idx="1388">
                  <c:v>1617</c:v>
                </c:pt>
                <c:pt idx="1389">
                  <c:v>1658</c:v>
                </c:pt>
                <c:pt idx="1390">
                  <c:v>1738</c:v>
                </c:pt>
                <c:pt idx="1391">
                  <c:v>1803</c:v>
                </c:pt>
                <c:pt idx="1392">
                  <c:v>1734</c:v>
                </c:pt>
                <c:pt idx="1393">
                  <c:v>1681</c:v>
                </c:pt>
                <c:pt idx="1394">
                  <c:v>1675</c:v>
                </c:pt>
                <c:pt idx="1395">
                  <c:v>1642</c:v>
                </c:pt>
                <c:pt idx="1396">
                  <c:v>1635</c:v>
                </c:pt>
                <c:pt idx="1397">
                  <c:v>1605</c:v>
                </c:pt>
                <c:pt idx="1398">
                  <c:v>1692</c:v>
                </c:pt>
                <c:pt idx="1399">
                  <c:v>1640</c:v>
                </c:pt>
                <c:pt idx="1400">
                  <c:v>1745</c:v>
                </c:pt>
                <c:pt idx="1401">
                  <c:v>1665</c:v>
                </c:pt>
                <c:pt idx="1402">
                  <c:v>1660</c:v>
                </c:pt>
                <c:pt idx="1403">
                  <c:v>1647</c:v>
                </c:pt>
                <c:pt idx="1404">
                  <c:v>1557</c:v>
                </c:pt>
                <c:pt idx="1405">
                  <c:v>1414</c:v>
                </c:pt>
                <c:pt idx="1406">
                  <c:v>1453</c:v>
                </c:pt>
                <c:pt idx="1407">
                  <c:v>1587</c:v>
                </c:pt>
                <c:pt idx="1408">
                  <c:v>1531</c:v>
                </c:pt>
                <c:pt idx="1409">
                  <c:v>1596</c:v>
                </c:pt>
                <c:pt idx="1410">
                  <c:v>1525</c:v>
                </c:pt>
                <c:pt idx="1411">
                  <c:v>1531</c:v>
                </c:pt>
                <c:pt idx="1412">
                  <c:v>1570</c:v>
                </c:pt>
                <c:pt idx="1413">
                  <c:v>1608</c:v>
                </c:pt>
                <c:pt idx="1414">
                  <c:v>1627</c:v>
                </c:pt>
                <c:pt idx="1415">
                  <c:v>1664</c:v>
                </c:pt>
                <c:pt idx="1416">
                  <c:v>1644</c:v>
                </c:pt>
                <c:pt idx="1417">
                  <c:v>1625</c:v>
                </c:pt>
                <c:pt idx="1418">
                  <c:v>1697</c:v>
                </c:pt>
                <c:pt idx="1419">
                  <c:v>1689</c:v>
                </c:pt>
                <c:pt idx="1420">
                  <c:v>1681</c:v>
                </c:pt>
                <c:pt idx="1421">
                  <c:v>1693</c:v>
                </c:pt>
                <c:pt idx="1422">
                  <c:v>1728</c:v>
                </c:pt>
                <c:pt idx="1423">
                  <c:v>1671</c:v>
                </c:pt>
                <c:pt idx="1424">
                  <c:v>1664</c:v>
                </c:pt>
                <c:pt idx="1425">
                  <c:v>1757</c:v>
                </c:pt>
                <c:pt idx="1426">
                  <c:v>1684</c:v>
                </c:pt>
                <c:pt idx="1427">
                  <c:v>1614</c:v>
                </c:pt>
                <c:pt idx="1428">
                  <c:v>1607</c:v>
                </c:pt>
                <c:pt idx="1429">
                  <c:v>1648</c:v>
                </c:pt>
                <c:pt idx="1430">
                  <c:v>1688</c:v>
                </c:pt>
                <c:pt idx="1431">
                  <c:v>1824</c:v>
                </c:pt>
                <c:pt idx="1432">
                  <c:v>1727</c:v>
                </c:pt>
                <c:pt idx="1433">
                  <c:v>1778</c:v>
                </c:pt>
                <c:pt idx="1434">
                  <c:v>1842</c:v>
                </c:pt>
                <c:pt idx="1435">
                  <c:v>1712</c:v>
                </c:pt>
                <c:pt idx="1436">
                  <c:v>1751</c:v>
                </c:pt>
                <c:pt idx="1437">
                  <c:v>1725</c:v>
                </c:pt>
                <c:pt idx="1438">
                  <c:v>1689</c:v>
                </c:pt>
                <c:pt idx="1439">
                  <c:v>1722</c:v>
                </c:pt>
                <c:pt idx="1440">
                  <c:v>1673</c:v>
                </c:pt>
                <c:pt idx="1441">
                  <c:v>1656</c:v>
                </c:pt>
                <c:pt idx="1442">
                  <c:v>1678</c:v>
                </c:pt>
                <c:pt idx="1443">
                  <c:v>1653</c:v>
                </c:pt>
                <c:pt idx="1444">
                  <c:v>1622</c:v>
                </c:pt>
                <c:pt idx="1445">
                  <c:v>1623</c:v>
                </c:pt>
                <c:pt idx="1446">
                  <c:v>1614</c:v>
                </c:pt>
                <c:pt idx="1447">
                  <c:v>1691</c:v>
                </c:pt>
                <c:pt idx="1448">
                  <c:v>1695</c:v>
                </c:pt>
                <c:pt idx="1449">
                  <c:v>1717</c:v>
                </c:pt>
                <c:pt idx="1450">
                  <c:v>1634</c:v>
                </c:pt>
                <c:pt idx="1451">
                  <c:v>1549</c:v>
                </c:pt>
                <c:pt idx="1452">
                  <c:v>1578</c:v>
                </c:pt>
                <c:pt idx="1453">
                  <c:v>1505</c:v>
                </c:pt>
                <c:pt idx="1454">
                  <c:v>1439</c:v>
                </c:pt>
                <c:pt idx="1455">
                  <c:v>1465</c:v>
                </c:pt>
                <c:pt idx="1456">
                  <c:v>1476</c:v>
                </c:pt>
                <c:pt idx="1457">
                  <c:v>1381</c:v>
                </c:pt>
                <c:pt idx="1458">
                  <c:v>1475</c:v>
                </c:pt>
                <c:pt idx="1459">
                  <c:v>1490</c:v>
                </c:pt>
                <c:pt idx="1460">
                  <c:v>1487</c:v>
                </c:pt>
                <c:pt idx="1461">
                  <c:v>1528</c:v>
                </c:pt>
                <c:pt idx="1462">
                  <c:v>1560</c:v>
                </c:pt>
                <c:pt idx="1463">
                  <c:v>1538</c:v>
                </c:pt>
                <c:pt idx="1464">
                  <c:v>1475</c:v>
                </c:pt>
                <c:pt idx="1465">
                  <c:v>1520</c:v>
                </c:pt>
                <c:pt idx="1466">
                  <c:v>1563</c:v>
                </c:pt>
                <c:pt idx="1467">
                  <c:v>1543</c:v>
                </c:pt>
                <c:pt idx="1468">
                  <c:v>1529</c:v>
                </c:pt>
                <c:pt idx="1469">
                  <c:v>1576</c:v>
                </c:pt>
                <c:pt idx="1470">
                  <c:v>1513</c:v>
                </c:pt>
                <c:pt idx="1471">
                  <c:v>1438</c:v>
                </c:pt>
                <c:pt idx="1472">
                  <c:v>1450</c:v>
                </c:pt>
                <c:pt idx="1473">
                  <c:v>1370</c:v>
                </c:pt>
                <c:pt idx="1474">
                  <c:v>1405</c:v>
                </c:pt>
                <c:pt idx="1475">
                  <c:v>1304</c:v>
                </c:pt>
                <c:pt idx="1476">
                  <c:v>1404</c:v>
                </c:pt>
                <c:pt idx="1477">
                  <c:v>1305</c:v>
                </c:pt>
                <c:pt idx="1478">
                  <c:v>1312</c:v>
                </c:pt>
                <c:pt idx="1479">
                  <c:v>1365</c:v>
                </c:pt>
                <c:pt idx="1480">
                  <c:v>1364</c:v>
                </c:pt>
                <c:pt idx="1481">
                  <c:v>1444</c:v>
                </c:pt>
                <c:pt idx="1482">
                  <c:v>1340</c:v>
                </c:pt>
                <c:pt idx="1483">
                  <c:v>1369</c:v>
                </c:pt>
                <c:pt idx="1484">
                  <c:v>1459</c:v>
                </c:pt>
                <c:pt idx="1485">
                  <c:v>1404</c:v>
                </c:pt>
                <c:pt idx="1486">
                  <c:v>1387</c:v>
                </c:pt>
                <c:pt idx="1487">
                  <c:v>1412</c:v>
                </c:pt>
                <c:pt idx="1488">
                  <c:v>1455</c:v>
                </c:pt>
                <c:pt idx="1489">
                  <c:v>1518</c:v>
                </c:pt>
                <c:pt idx="1490">
                  <c:v>1456</c:v>
                </c:pt>
                <c:pt idx="1491">
                  <c:v>1438</c:v>
                </c:pt>
                <c:pt idx="1492">
                  <c:v>1389</c:v>
                </c:pt>
                <c:pt idx="1493">
                  <c:v>1368</c:v>
                </c:pt>
                <c:pt idx="1494">
                  <c:v>1440</c:v>
                </c:pt>
                <c:pt idx="1495">
                  <c:v>1478</c:v>
                </c:pt>
                <c:pt idx="1496">
                  <c:v>1398</c:v>
                </c:pt>
                <c:pt idx="1497">
                  <c:v>1405</c:v>
                </c:pt>
                <c:pt idx="1498">
                  <c:v>1379</c:v>
                </c:pt>
                <c:pt idx="1499">
                  <c:v>1360</c:v>
                </c:pt>
                <c:pt idx="1500">
                  <c:v>1305</c:v>
                </c:pt>
                <c:pt idx="1501">
                  <c:v>1307</c:v>
                </c:pt>
                <c:pt idx="1502">
                  <c:v>1322</c:v>
                </c:pt>
                <c:pt idx="1503">
                  <c:v>1289</c:v>
                </c:pt>
                <c:pt idx="1504">
                  <c:v>1386</c:v>
                </c:pt>
                <c:pt idx="1505">
                  <c:v>1367</c:v>
                </c:pt>
                <c:pt idx="1506">
                  <c:v>1355</c:v>
                </c:pt>
                <c:pt idx="1507">
                  <c:v>1372</c:v>
                </c:pt>
                <c:pt idx="1508">
                  <c:v>1468</c:v>
                </c:pt>
                <c:pt idx="1509">
                  <c:v>1479</c:v>
                </c:pt>
                <c:pt idx="1510">
                  <c:v>1429</c:v>
                </c:pt>
                <c:pt idx="1511">
                  <c:v>1463</c:v>
                </c:pt>
                <c:pt idx="1512">
                  <c:v>1425</c:v>
                </c:pt>
                <c:pt idx="1513">
                  <c:v>1473</c:v>
                </c:pt>
                <c:pt idx="1514">
                  <c:v>1359</c:v>
                </c:pt>
                <c:pt idx="1515">
                  <c:v>1449</c:v>
                </c:pt>
                <c:pt idx="1516">
                  <c:v>1426</c:v>
                </c:pt>
                <c:pt idx="1517">
                  <c:v>1467</c:v>
                </c:pt>
                <c:pt idx="1518">
                  <c:v>1455</c:v>
                </c:pt>
                <c:pt idx="1519">
                  <c:v>1369</c:v>
                </c:pt>
                <c:pt idx="1520">
                  <c:v>1452</c:v>
                </c:pt>
                <c:pt idx="1521">
                  <c:v>1464</c:v>
                </c:pt>
                <c:pt idx="1522">
                  <c:v>1349</c:v>
                </c:pt>
                <c:pt idx="1523">
                  <c:v>1346</c:v>
                </c:pt>
                <c:pt idx="1524">
                  <c:v>1258</c:v>
                </c:pt>
                <c:pt idx="1525">
                  <c:v>1347</c:v>
                </c:pt>
                <c:pt idx="1526">
                  <c:v>1406</c:v>
                </c:pt>
                <c:pt idx="1527">
                  <c:v>1431</c:v>
                </c:pt>
                <c:pt idx="1528">
                  <c:v>1502</c:v>
                </c:pt>
                <c:pt idx="1529">
                  <c:v>1399</c:v>
                </c:pt>
                <c:pt idx="1530">
                  <c:v>1452</c:v>
                </c:pt>
                <c:pt idx="1531">
                  <c:v>1410</c:v>
                </c:pt>
                <c:pt idx="1532">
                  <c:v>1435</c:v>
                </c:pt>
                <c:pt idx="1533">
                  <c:v>1391</c:v>
                </c:pt>
                <c:pt idx="1534">
                  <c:v>1412</c:v>
                </c:pt>
                <c:pt idx="1535">
                  <c:v>1397</c:v>
                </c:pt>
                <c:pt idx="1536">
                  <c:v>1331</c:v>
                </c:pt>
                <c:pt idx="1537">
                  <c:v>1378</c:v>
                </c:pt>
                <c:pt idx="1538">
                  <c:v>1325</c:v>
                </c:pt>
                <c:pt idx="1539">
                  <c:v>1407</c:v>
                </c:pt>
                <c:pt idx="1540">
                  <c:v>1387</c:v>
                </c:pt>
                <c:pt idx="1541">
                  <c:v>1405</c:v>
                </c:pt>
                <c:pt idx="1542">
                  <c:v>1317</c:v>
                </c:pt>
                <c:pt idx="1543">
                  <c:v>1417</c:v>
                </c:pt>
                <c:pt idx="1544">
                  <c:v>1382</c:v>
                </c:pt>
                <c:pt idx="1545">
                  <c:v>1372</c:v>
                </c:pt>
                <c:pt idx="1546">
                  <c:v>1313</c:v>
                </c:pt>
                <c:pt idx="1547">
                  <c:v>1243</c:v>
                </c:pt>
                <c:pt idx="1548">
                  <c:v>1267</c:v>
                </c:pt>
                <c:pt idx="1549">
                  <c:v>1254</c:v>
                </c:pt>
                <c:pt idx="1550">
                  <c:v>1257</c:v>
                </c:pt>
                <c:pt idx="1551">
                  <c:v>1361</c:v>
                </c:pt>
                <c:pt idx="1552">
                  <c:v>1356</c:v>
                </c:pt>
                <c:pt idx="1553">
                  <c:v>1262</c:v>
                </c:pt>
                <c:pt idx="1554">
                  <c:v>1346</c:v>
                </c:pt>
                <c:pt idx="1555">
                  <c:v>1356</c:v>
                </c:pt>
                <c:pt idx="1556">
                  <c:v>1307</c:v>
                </c:pt>
                <c:pt idx="1557">
                  <c:v>1434</c:v>
                </c:pt>
                <c:pt idx="1558">
                  <c:v>1365</c:v>
                </c:pt>
                <c:pt idx="1559">
                  <c:v>1378</c:v>
                </c:pt>
                <c:pt idx="1560">
                  <c:v>1509</c:v>
                </c:pt>
                <c:pt idx="1561">
                  <c:v>1496</c:v>
                </c:pt>
                <c:pt idx="1562">
                  <c:v>1519</c:v>
                </c:pt>
                <c:pt idx="1563">
                  <c:v>1521</c:v>
                </c:pt>
                <c:pt idx="1564">
                  <c:v>1388</c:v>
                </c:pt>
                <c:pt idx="1565">
                  <c:v>1434</c:v>
                </c:pt>
                <c:pt idx="1566">
                  <c:v>1430</c:v>
                </c:pt>
                <c:pt idx="1567">
                  <c:v>1499</c:v>
                </c:pt>
                <c:pt idx="1568">
                  <c:v>1436</c:v>
                </c:pt>
                <c:pt idx="1569">
                  <c:v>1375</c:v>
                </c:pt>
                <c:pt idx="1570">
                  <c:v>1295</c:v>
                </c:pt>
                <c:pt idx="1571">
                  <c:v>1324</c:v>
                </c:pt>
                <c:pt idx="1572">
                  <c:v>1353</c:v>
                </c:pt>
                <c:pt idx="1573">
                  <c:v>1351</c:v>
                </c:pt>
                <c:pt idx="1574">
                  <c:v>1353</c:v>
                </c:pt>
                <c:pt idx="1575">
                  <c:v>1348</c:v>
                </c:pt>
                <c:pt idx="1576">
                  <c:v>1313</c:v>
                </c:pt>
                <c:pt idx="1577">
                  <c:v>1353</c:v>
                </c:pt>
                <c:pt idx="1578">
                  <c:v>1384</c:v>
                </c:pt>
                <c:pt idx="1579">
                  <c:v>1393</c:v>
                </c:pt>
                <c:pt idx="1580">
                  <c:v>1392</c:v>
                </c:pt>
                <c:pt idx="1581">
                  <c:v>1347</c:v>
                </c:pt>
                <c:pt idx="1582">
                  <c:v>1462</c:v>
                </c:pt>
                <c:pt idx="1583">
                  <c:v>1430</c:v>
                </c:pt>
                <c:pt idx="1584">
                  <c:v>1456</c:v>
                </c:pt>
                <c:pt idx="1585">
                  <c:v>1511</c:v>
                </c:pt>
                <c:pt idx="1586">
                  <c:v>1556</c:v>
                </c:pt>
                <c:pt idx="1587">
                  <c:v>1537</c:v>
                </c:pt>
                <c:pt idx="1588">
                  <c:v>1562</c:v>
                </c:pt>
                <c:pt idx="1589">
                  <c:v>1525</c:v>
                </c:pt>
                <c:pt idx="1590">
                  <c:v>1491</c:v>
                </c:pt>
                <c:pt idx="1591">
                  <c:v>1469</c:v>
                </c:pt>
                <c:pt idx="1592">
                  <c:v>1389</c:v>
                </c:pt>
                <c:pt idx="1593">
                  <c:v>1267</c:v>
                </c:pt>
                <c:pt idx="1594">
                  <c:v>1330</c:v>
                </c:pt>
                <c:pt idx="1595">
                  <c:v>1348</c:v>
                </c:pt>
                <c:pt idx="1596">
                  <c:v>1335</c:v>
                </c:pt>
                <c:pt idx="1597">
                  <c:v>1334</c:v>
                </c:pt>
                <c:pt idx="1598">
                  <c:v>1335</c:v>
                </c:pt>
                <c:pt idx="1599">
                  <c:v>1317</c:v>
                </c:pt>
                <c:pt idx="1600">
                  <c:v>1376</c:v>
                </c:pt>
                <c:pt idx="1601">
                  <c:v>1499</c:v>
                </c:pt>
                <c:pt idx="1602">
                  <c:v>1554</c:v>
                </c:pt>
                <c:pt idx="1603">
                  <c:v>1458</c:v>
                </c:pt>
                <c:pt idx="1604">
                  <c:v>1366</c:v>
                </c:pt>
                <c:pt idx="1605">
                  <c:v>1417</c:v>
                </c:pt>
                <c:pt idx="1606">
                  <c:v>1374</c:v>
                </c:pt>
                <c:pt idx="1607">
                  <c:v>1430</c:v>
                </c:pt>
                <c:pt idx="1608">
                  <c:v>1413</c:v>
                </c:pt>
                <c:pt idx="1609">
                  <c:v>1404</c:v>
                </c:pt>
                <c:pt idx="1610">
                  <c:v>1348</c:v>
                </c:pt>
                <c:pt idx="1611">
                  <c:v>1344</c:v>
                </c:pt>
                <c:pt idx="1612">
                  <c:v>1340</c:v>
                </c:pt>
                <c:pt idx="1613">
                  <c:v>1365</c:v>
                </c:pt>
                <c:pt idx="1614">
                  <c:v>1386</c:v>
                </c:pt>
                <c:pt idx="1615">
                  <c:v>1389</c:v>
                </c:pt>
                <c:pt idx="1616">
                  <c:v>1357</c:v>
                </c:pt>
                <c:pt idx="1617">
                  <c:v>1333</c:v>
                </c:pt>
                <c:pt idx="1618">
                  <c:v>1189</c:v>
                </c:pt>
                <c:pt idx="1619">
                  <c:v>1264</c:v>
                </c:pt>
                <c:pt idx="1620">
                  <c:v>1304</c:v>
                </c:pt>
                <c:pt idx="1621">
                  <c:v>1261</c:v>
                </c:pt>
                <c:pt idx="1622">
                  <c:v>1320</c:v>
                </c:pt>
                <c:pt idx="1623">
                  <c:v>1369</c:v>
                </c:pt>
                <c:pt idx="1624">
                  <c:v>1292</c:v>
                </c:pt>
                <c:pt idx="1625">
                  <c:v>1354</c:v>
                </c:pt>
                <c:pt idx="1626">
                  <c:v>1299</c:v>
                </c:pt>
                <c:pt idx="1627">
                  <c:v>1261</c:v>
                </c:pt>
                <c:pt idx="1628">
                  <c:v>1393</c:v>
                </c:pt>
                <c:pt idx="1629">
                  <c:v>1339</c:v>
                </c:pt>
                <c:pt idx="1630">
                  <c:v>1374</c:v>
                </c:pt>
                <c:pt idx="1631">
                  <c:v>1411</c:v>
                </c:pt>
                <c:pt idx="1632">
                  <c:v>1342</c:v>
                </c:pt>
                <c:pt idx="1633">
                  <c:v>1399</c:v>
                </c:pt>
                <c:pt idx="1634">
                  <c:v>1473</c:v>
                </c:pt>
                <c:pt idx="1635">
                  <c:v>1425</c:v>
                </c:pt>
                <c:pt idx="1636">
                  <c:v>1346</c:v>
                </c:pt>
                <c:pt idx="1637">
                  <c:v>1442</c:v>
                </c:pt>
                <c:pt idx="1638">
                  <c:v>1310</c:v>
                </c:pt>
                <c:pt idx="1639">
                  <c:v>1240</c:v>
                </c:pt>
                <c:pt idx="1640">
                  <c:v>1283</c:v>
                </c:pt>
                <c:pt idx="1641">
                  <c:v>1308</c:v>
                </c:pt>
                <c:pt idx="1642">
                  <c:v>1243</c:v>
                </c:pt>
                <c:pt idx="1643">
                  <c:v>1207</c:v>
                </c:pt>
                <c:pt idx="1644">
                  <c:v>1213</c:v>
                </c:pt>
                <c:pt idx="1645">
                  <c:v>1261</c:v>
                </c:pt>
                <c:pt idx="1646">
                  <c:v>1327</c:v>
                </c:pt>
                <c:pt idx="1647">
                  <c:v>1353</c:v>
                </c:pt>
                <c:pt idx="1648">
                  <c:v>1367</c:v>
                </c:pt>
                <c:pt idx="1649">
                  <c:v>1360</c:v>
                </c:pt>
                <c:pt idx="1650">
                  <c:v>1380</c:v>
                </c:pt>
                <c:pt idx="1651">
                  <c:v>1373</c:v>
                </c:pt>
                <c:pt idx="1652">
                  <c:v>1421</c:v>
                </c:pt>
                <c:pt idx="1653">
                  <c:v>1484</c:v>
                </c:pt>
                <c:pt idx="1654">
                  <c:v>1430</c:v>
                </c:pt>
                <c:pt idx="1655">
                  <c:v>1427</c:v>
                </c:pt>
                <c:pt idx="1656">
                  <c:v>1438</c:v>
                </c:pt>
                <c:pt idx="1657">
                  <c:v>1437</c:v>
                </c:pt>
                <c:pt idx="1658">
                  <c:v>1534</c:v>
                </c:pt>
                <c:pt idx="1659">
                  <c:v>1470</c:v>
                </c:pt>
                <c:pt idx="1660">
                  <c:v>1367</c:v>
                </c:pt>
                <c:pt idx="1661">
                  <c:v>1393</c:v>
                </c:pt>
                <c:pt idx="1662">
                  <c:v>1246</c:v>
                </c:pt>
                <c:pt idx="1663">
                  <c:v>1313</c:v>
                </c:pt>
                <c:pt idx="1664">
                  <c:v>1249</c:v>
                </c:pt>
                <c:pt idx="1665">
                  <c:v>1327</c:v>
                </c:pt>
                <c:pt idx="1666">
                  <c:v>1249</c:v>
                </c:pt>
                <c:pt idx="1667">
                  <c:v>1309</c:v>
                </c:pt>
                <c:pt idx="1668">
                  <c:v>1296</c:v>
                </c:pt>
                <c:pt idx="1669">
                  <c:v>1282</c:v>
                </c:pt>
                <c:pt idx="1670">
                  <c:v>1377</c:v>
                </c:pt>
                <c:pt idx="1671">
                  <c:v>1381</c:v>
                </c:pt>
                <c:pt idx="1672">
                  <c:v>1414</c:v>
                </c:pt>
                <c:pt idx="1673">
                  <c:v>1372</c:v>
                </c:pt>
                <c:pt idx="1674">
                  <c:v>1392</c:v>
                </c:pt>
                <c:pt idx="1675">
                  <c:v>1348</c:v>
                </c:pt>
                <c:pt idx="1676">
                  <c:v>1366</c:v>
                </c:pt>
                <c:pt idx="1677">
                  <c:v>1362</c:v>
                </c:pt>
                <c:pt idx="1678">
                  <c:v>1397</c:v>
                </c:pt>
                <c:pt idx="1679">
                  <c:v>1419</c:v>
                </c:pt>
                <c:pt idx="1680">
                  <c:v>1410</c:v>
                </c:pt>
                <c:pt idx="1681">
                  <c:v>1436</c:v>
                </c:pt>
                <c:pt idx="1682">
                  <c:v>1456</c:v>
                </c:pt>
                <c:pt idx="1683">
                  <c:v>1369</c:v>
                </c:pt>
                <c:pt idx="1684">
                  <c:v>1293</c:v>
                </c:pt>
                <c:pt idx="1685">
                  <c:v>1341</c:v>
                </c:pt>
                <c:pt idx="1686">
                  <c:v>1247</c:v>
                </c:pt>
                <c:pt idx="1687">
                  <c:v>1305</c:v>
                </c:pt>
                <c:pt idx="1688">
                  <c:v>1351</c:v>
                </c:pt>
                <c:pt idx="1689">
                  <c:v>1346</c:v>
                </c:pt>
                <c:pt idx="1690">
                  <c:v>1443</c:v>
                </c:pt>
                <c:pt idx="1691">
                  <c:v>1379</c:v>
                </c:pt>
                <c:pt idx="1692">
                  <c:v>1436</c:v>
                </c:pt>
                <c:pt idx="1693">
                  <c:v>1463</c:v>
                </c:pt>
                <c:pt idx="1694">
                  <c:v>1480</c:v>
                </c:pt>
                <c:pt idx="1695">
                  <c:v>1449</c:v>
                </c:pt>
                <c:pt idx="1696">
                  <c:v>1429</c:v>
                </c:pt>
                <c:pt idx="1697">
                  <c:v>1442</c:v>
                </c:pt>
                <c:pt idx="1698">
                  <c:v>1407</c:v>
                </c:pt>
                <c:pt idx="1699">
                  <c:v>1417</c:v>
                </c:pt>
                <c:pt idx="1700">
                  <c:v>1529</c:v>
                </c:pt>
                <c:pt idx="1701">
                  <c:v>1479</c:v>
                </c:pt>
                <c:pt idx="1702">
                  <c:v>1441</c:v>
                </c:pt>
                <c:pt idx="1703">
                  <c:v>1428</c:v>
                </c:pt>
                <c:pt idx="1704">
                  <c:v>1471</c:v>
                </c:pt>
                <c:pt idx="1705">
                  <c:v>1531</c:v>
                </c:pt>
                <c:pt idx="1706">
                  <c:v>1453</c:v>
                </c:pt>
                <c:pt idx="1707">
                  <c:v>1328</c:v>
                </c:pt>
                <c:pt idx="1708">
                  <c:v>1383</c:v>
                </c:pt>
                <c:pt idx="1709">
                  <c:v>1442</c:v>
                </c:pt>
                <c:pt idx="1710">
                  <c:v>1342</c:v>
                </c:pt>
                <c:pt idx="1711">
                  <c:v>1406</c:v>
                </c:pt>
                <c:pt idx="1712">
                  <c:v>1399</c:v>
                </c:pt>
                <c:pt idx="1713">
                  <c:v>1374</c:v>
                </c:pt>
                <c:pt idx="1714">
                  <c:v>1317</c:v>
                </c:pt>
                <c:pt idx="1715">
                  <c:v>1401</c:v>
                </c:pt>
                <c:pt idx="1716">
                  <c:v>1497</c:v>
                </c:pt>
                <c:pt idx="1717">
                  <c:v>1483</c:v>
                </c:pt>
                <c:pt idx="1718">
                  <c:v>1535</c:v>
                </c:pt>
                <c:pt idx="1719">
                  <c:v>1623</c:v>
                </c:pt>
                <c:pt idx="1720">
                  <c:v>1560</c:v>
                </c:pt>
                <c:pt idx="1721">
                  <c:v>1511</c:v>
                </c:pt>
                <c:pt idx="1722">
                  <c:v>1488</c:v>
                </c:pt>
                <c:pt idx="1723">
                  <c:v>1525</c:v>
                </c:pt>
                <c:pt idx="1724">
                  <c:v>1458</c:v>
                </c:pt>
                <c:pt idx="1725">
                  <c:v>1526</c:v>
                </c:pt>
                <c:pt idx="1726">
                  <c:v>1484</c:v>
                </c:pt>
                <c:pt idx="1727">
                  <c:v>1520</c:v>
                </c:pt>
                <c:pt idx="1728">
                  <c:v>1571</c:v>
                </c:pt>
                <c:pt idx="1729">
                  <c:v>1495</c:v>
                </c:pt>
                <c:pt idx="1730">
                  <c:v>1456</c:v>
                </c:pt>
                <c:pt idx="1731">
                  <c:v>1412</c:v>
                </c:pt>
                <c:pt idx="1732">
                  <c:v>1428</c:v>
                </c:pt>
                <c:pt idx="1733">
                  <c:v>1451</c:v>
                </c:pt>
                <c:pt idx="1734">
                  <c:v>1494</c:v>
                </c:pt>
                <c:pt idx="1735">
                  <c:v>1463</c:v>
                </c:pt>
                <c:pt idx="1736">
                  <c:v>1418</c:v>
                </c:pt>
                <c:pt idx="1737">
                  <c:v>1427</c:v>
                </c:pt>
                <c:pt idx="1738">
                  <c:v>1381</c:v>
                </c:pt>
                <c:pt idx="1739">
                  <c:v>1418</c:v>
                </c:pt>
                <c:pt idx="1740">
                  <c:v>1489</c:v>
                </c:pt>
                <c:pt idx="1741">
                  <c:v>1435</c:v>
                </c:pt>
                <c:pt idx="1742">
                  <c:v>1450</c:v>
                </c:pt>
                <c:pt idx="1743">
                  <c:v>1495</c:v>
                </c:pt>
                <c:pt idx="1744">
                  <c:v>1415</c:v>
                </c:pt>
                <c:pt idx="1745">
                  <c:v>1368</c:v>
                </c:pt>
                <c:pt idx="1746">
                  <c:v>1455</c:v>
                </c:pt>
                <c:pt idx="1747">
                  <c:v>1471</c:v>
                </c:pt>
                <c:pt idx="1748">
                  <c:v>1455</c:v>
                </c:pt>
                <c:pt idx="1749">
                  <c:v>1443</c:v>
                </c:pt>
                <c:pt idx="1750">
                  <c:v>1496</c:v>
                </c:pt>
                <c:pt idx="1751">
                  <c:v>1521</c:v>
                </c:pt>
                <c:pt idx="1752">
                  <c:v>1500</c:v>
                </c:pt>
                <c:pt idx="1753">
                  <c:v>1412</c:v>
                </c:pt>
                <c:pt idx="1754">
                  <c:v>1452</c:v>
                </c:pt>
                <c:pt idx="1755">
                  <c:v>1441</c:v>
                </c:pt>
                <c:pt idx="1756">
                  <c:v>1470</c:v>
                </c:pt>
                <c:pt idx="1757">
                  <c:v>1438</c:v>
                </c:pt>
                <c:pt idx="1758">
                  <c:v>1452</c:v>
                </c:pt>
                <c:pt idx="1759">
                  <c:v>1329</c:v>
                </c:pt>
                <c:pt idx="1760">
                  <c:v>1380</c:v>
                </c:pt>
                <c:pt idx="1761">
                  <c:v>1514</c:v>
                </c:pt>
                <c:pt idx="1762">
                  <c:v>1406</c:v>
                </c:pt>
                <c:pt idx="1763">
                  <c:v>1449</c:v>
                </c:pt>
                <c:pt idx="1764">
                  <c:v>1468</c:v>
                </c:pt>
                <c:pt idx="1765">
                  <c:v>1454</c:v>
                </c:pt>
                <c:pt idx="1766">
                  <c:v>1428</c:v>
                </c:pt>
                <c:pt idx="1767">
                  <c:v>1486</c:v>
                </c:pt>
                <c:pt idx="1768">
                  <c:v>1446</c:v>
                </c:pt>
                <c:pt idx="1769">
                  <c:v>1489</c:v>
                </c:pt>
                <c:pt idx="1770">
                  <c:v>1523</c:v>
                </c:pt>
                <c:pt idx="1771">
                  <c:v>1585</c:v>
                </c:pt>
                <c:pt idx="1772">
                  <c:v>1574</c:v>
                </c:pt>
                <c:pt idx="1773">
                  <c:v>1555</c:v>
                </c:pt>
                <c:pt idx="1774">
                  <c:v>1487</c:v>
                </c:pt>
                <c:pt idx="1775">
                  <c:v>1456</c:v>
                </c:pt>
                <c:pt idx="1776">
                  <c:v>1635</c:v>
                </c:pt>
                <c:pt idx="1777">
                  <c:v>1483</c:v>
                </c:pt>
                <c:pt idx="1778">
                  <c:v>1511</c:v>
                </c:pt>
                <c:pt idx="1779">
                  <c:v>1470</c:v>
                </c:pt>
                <c:pt idx="1780">
                  <c:v>1474</c:v>
                </c:pt>
                <c:pt idx="1781">
                  <c:v>1430</c:v>
                </c:pt>
                <c:pt idx="1782">
                  <c:v>1507</c:v>
                </c:pt>
                <c:pt idx="1783">
                  <c:v>1486</c:v>
                </c:pt>
                <c:pt idx="1784">
                  <c:v>1524</c:v>
                </c:pt>
                <c:pt idx="1785">
                  <c:v>1492</c:v>
                </c:pt>
                <c:pt idx="1786">
                  <c:v>1476</c:v>
                </c:pt>
                <c:pt idx="1787">
                  <c:v>1577</c:v>
                </c:pt>
                <c:pt idx="1788">
                  <c:v>1641</c:v>
                </c:pt>
                <c:pt idx="1789">
                  <c:v>1585</c:v>
                </c:pt>
                <c:pt idx="1790">
                  <c:v>1527</c:v>
                </c:pt>
                <c:pt idx="1791">
                  <c:v>1536</c:v>
                </c:pt>
                <c:pt idx="1792">
                  <c:v>1521</c:v>
                </c:pt>
                <c:pt idx="1793">
                  <c:v>1441</c:v>
                </c:pt>
                <c:pt idx="1794">
                  <c:v>1452</c:v>
                </c:pt>
                <c:pt idx="1795">
                  <c:v>1465</c:v>
                </c:pt>
                <c:pt idx="1796">
                  <c:v>1406</c:v>
                </c:pt>
                <c:pt idx="1797">
                  <c:v>1424</c:v>
                </c:pt>
                <c:pt idx="1798">
                  <c:v>1391</c:v>
                </c:pt>
                <c:pt idx="1799">
                  <c:v>1424</c:v>
                </c:pt>
                <c:pt idx="1800">
                  <c:v>1429</c:v>
                </c:pt>
                <c:pt idx="1801">
                  <c:v>1512</c:v>
                </c:pt>
                <c:pt idx="1802">
                  <c:v>1485</c:v>
                </c:pt>
                <c:pt idx="1803">
                  <c:v>1389</c:v>
                </c:pt>
                <c:pt idx="1804">
                  <c:v>1403</c:v>
                </c:pt>
                <c:pt idx="1805">
                  <c:v>1316</c:v>
                </c:pt>
                <c:pt idx="1806">
                  <c:v>1281</c:v>
                </c:pt>
                <c:pt idx="1807">
                  <c:v>1317</c:v>
                </c:pt>
                <c:pt idx="1808">
                  <c:v>1369</c:v>
                </c:pt>
                <c:pt idx="1809">
                  <c:v>1370</c:v>
                </c:pt>
                <c:pt idx="1810">
                  <c:v>1453</c:v>
                </c:pt>
                <c:pt idx="1811">
                  <c:v>1485</c:v>
                </c:pt>
                <c:pt idx="1812">
                  <c:v>1491</c:v>
                </c:pt>
                <c:pt idx="1813">
                  <c:v>1486</c:v>
                </c:pt>
                <c:pt idx="1814">
                  <c:v>1462</c:v>
                </c:pt>
                <c:pt idx="1815">
                  <c:v>1407</c:v>
                </c:pt>
                <c:pt idx="1816">
                  <c:v>1529</c:v>
                </c:pt>
                <c:pt idx="1817">
                  <c:v>1490</c:v>
                </c:pt>
                <c:pt idx="1818">
                  <c:v>1479</c:v>
                </c:pt>
                <c:pt idx="1819">
                  <c:v>1463</c:v>
                </c:pt>
                <c:pt idx="1820">
                  <c:v>1488</c:v>
                </c:pt>
                <c:pt idx="1821">
                  <c:v>1532</c:v>
                </c:pt>
                <c:pt idx="1822">
                  <c:v>1530</c:v>
                </c:pt>
                <c:pt idx="1823">
                  <c:v>1465</c:v>
                </c:pt>
                <c:pt idx="1824">
                  <c:v>1464</c:v>
                </c:pt>
                <c:pt idx="1825">
                  <c:v>1336</c:v>
                </c:pt>
                <c:pt idx="1826">
                  <c:v>1417</c:v>
                </c:pt>
                <c:pt idx="1827">
                  <c:v>1295</c:v>
                </c:pt>
                <c:pt idx="1828">
                  <c:v>1319</c:v>
                </c:pt>
                <c:pt idx="1829">
                  <c:v>1323</c:v>
                </c:pt>
                <c:pt idx="1830">
                  <c:v>1324</c:v>
                </c:pt>
                <c:pt idx="1831">
                  <c:v>1353</c:v>
                </c:pt>
                <c:pt idx="1832">
                  <c:v>1411</c:v>
                </c:pt>
                <c:pt idx="1833">
                  <c:v>1347</c:v>
                </c:pt>
                <c:pt idx="1834">
                  <c:v>1456</c:v>
                </c:pt>
                <c:pt idx="1835">
                  <c:v>1428</c:v>
                </c:pt>
                <c:pt idx="1836">
                  <c:v>1452</c:v>
                </c:pt>
                <c:pt idx="1837">
                  <c:v>1484</c:v>
                </c:pt>
                <c:pt idx="1838">
                  <c:v>1448</c:v>
                </c:pt>
                <c:pt idx="1839">
                  <c:v>1445</c:v>
                </c:pt>
                <c:pt idx="1840">
                  <c:v>1479</c:v>
                </c:pt>
                <c:pt idx="1841">
                  <c:v>1477</c:v>
                </c:pt>
                <c:pt idx="1842">
                  <c:v>1456</c:v>
                </c:pt>
                <c:pt idx="1843">
                  <c:v>1562</c:v>
                </c:pt>
                <c:pt idx="1844">
                  <c:v>1537</c:v>
                </c:pt>
                <c:pt idx="1845">
                  <c:v>1639</c:v>
                </c:pt>
                <c:pt idx="1846">
                  <c:v>1768</c:v>
                </c:pt>
                <c:pt idx="1847">
                  <c:v>1720</c:v>
                </c:pt>
                <c:pt idx="1848">
                  <c:v>1729</c:v>
                </c:pt>
                <c:pt idx="1849">
                  <c:v>1720</c:v>
                </c:pt>
                <c:pt idx="1850">
                  <c:v>1622</c:v>
                </c:pt>
                <c:pt idx="1851">
                  <c:v>1603</c:v>
                </c:pt>
                <c:pt idx="1852">
                  <c:v>1803</c:v>
                </c:pt>
                <c:pt idx="1853">
                  <c:v>1781</c:v>
                </c:pt>
                <c:pt idx="1854">
                  <c:v>1625</c:v>
                </c:pt>
                <c:pt idx="1855">
                  <c:v>1474</c:v>
                </c:pt>
                <c:pt idx="1856">
                  <c:v>1489</c:v>
                </c:pt>
                <c:pt idx="1857">
                  <c:v>1466</c:v>
                </c:pt>
                <c:pt idx="1858">
                  <c:v>1564</c:v>
                </c:pt>
                <c:pt idx="1859">
                  <c:v>1499</c:v>
                </c:pt>
                <c:pt idx="1860">
                  <c:v>1413</c:v>
                </c:pt>
                <c:pt idx="1861">
                  <c:v>1485</c:v>
                </c:pt>
                <c:pt idx="1862">
                  <c:v>1512</c:v>
                </c:pt>
                <c:pt idx="1863">
                  <c:v>1508</c:v>
                </c:pt>
                <c:pt idx="1864">
                  <c:v>1553</c:v>
                </c:pt>
                <c:pt idx="1865">
                  <c:v>1554</c:v>
                </c:pt>
                <c:pt idx="1866">
                  <c:v>1582</c:v>
                </c:pt>
                <c:pt idx="1867">
                  <c:v>1597</c:v>
                </c:pt>
                <c:pt idx="1868">
                  <c:v>1607</c:v>
                </c:pt>
                <c:pt idx="1869">
                  <c:v>1558</c:v>
                </c:pt>
                <c:pt idx="1870">
                  <c:v>1642</c:v>
                </c:pt>
                <c:pt idx="1871">
                  <c:v>1645</c:v>
                </c:pt>
                <c:pt idx="1872">
                  <c:v>1640</c:v>
                </c:pt>
                <c:pt idx="1873">
                  <c:v>1508</c:v>
                </c:pt>
                <c:pt idx="1874">
                  <c:v>1514</c:v>
                </c:pt>
                <c:pt idx="1875">
                  <c:v>1543</c:v>
                </c:pt>
                <c:pt idx="1876">
                  <c:v>1474</c:v>
                </c:pt>
                <c:pt idx="1877">
                  <c:v>1424</c:v>
                </c:pt>
                <c:pt idx="1878">
                  <c:v>1512</c:v>
                </c:pt>
                <c:pt idx="1879">
                  <c:v>1534</c:v>
                </c:pt>
                <c:pt idx="1880">
                  <c:v>1467</c:v>
                </c:pt>
                <c:pt idx="1881">
                  <c:v>1614</c:v>
                </c:pt>
                <c:pt idx="1882">
                  <c:v>1467</c:v>
                </c:pt>
                <c:pt idx="1883">
                  <c:v>1504</c:v>
                </c:pt>
                <c:pt idx="1884">
                  <c:v>1538</c:v>
                </c:pt>
                <c:pt idx="1885">
                  <c:v>1499</c:v>
                </c:pt>
                <c:pt idx="1886">
                  <c:v>1623</c:v>
                </c:pt>
                <c:pt idx="1887">
                  <c:v>1614</c:v>
                </c:pt>
                <c:pt idx="1888">
                  <c:v>1613</c:v>
                </c:pt>
                <c:pt idx="1889">
                  <c:v>1568</c:v>
                </c:pt>
                <c:pt idx="1890">
                  <c:v>1719</c:v>
                </c:pt>
                <c:pt idx="1891">
                  <c:v>1616</c:v>
                </c:pt>
                <c:pt idx="1892">
                  <c:v>1536</c:v>
                </c:pt>
                <c:pt idx="1893">
                  <c:v>1540</c:v>
                </c:pt>
                <c:pt idx="1894">
                  <c:v>1463</c:v>
                </c:pt>
                <c:pt idx="1895">
                  <c:v>1541</c:v>
                </c:pt>
                <c:pt idx="1896">
                  <c:v>1489</c:v>
                </c:pt>
                <c:pt idx="1897">
                  <c:v>1452</c:v>
                </c:pt>
                <c:pt idx="1898">
                  <c:v>1580</c:v>
                </c:pt>
                <c:pt idx="1899">
                  <c:v>1600</c:v>
                </c:pt>
                <c:pt idx="1900">
                  <c:v>1612</c:v>
                </c:pt>
                <c:pt idx="1901">
                  <c:v>1602</c:v>
                </c:pt>
                <c:pt idx="1902">
                  <c:v>1545</c:v>
                </c:pt>
                <c:pt idx="1903">
                  <c:v>1449</c:v>
                </c:pt>
                <c:pt idx="1904">
                  <c:v>1539</c:v>
                </c:pt>
                <c:pt idx="1905">
                  <c:v>1562</c:v>
                </c:pt>
                <c:pt idx="1906">
                  <c:v>1551</c:v>
                </c:pt>
                <c:pt idx="1907">
                  <c:v>1621</c:v>
                </c:pt>
                <c:pt idx="1908">
                  <c:v>1584</c:v>
                </c:pt>
                <c:pt idx="1909">
                  <c:v>1597</c:v>
                </c:pt>
                <c:pt idx="1910">
                  <c:v>1615</c:v>
                </c:pt>
                <c:pt idx="1911">
                  <c:v>1566</c:v>
                </c:pt>
                <c:pt idx="1912">
                  <c:v>1593</c:v>
                </c:pt>
                <c:pt idx="1913">
                  <c:v>1490</c:v>
                </c:pt>
                <c:pt idx="1914">
                  <c:v>1633</c:v>
                </c:pt>
                <c:pt idx="1915">
                  <c:v>1674</c:v>
                </c:pt>
                <c:pt idx="1916">
                  <c:v>1473</c:v>
                </c:pt>
                <c:pt idx="1917">
                  <c:v>1596</c:v>
                </c:pt>
                <c:pt idx="1918">
                  <c:v>1413</c:v>
                </c:pt>
                <c:pt idx="1919">
                  <c:v>1459</c:v>
                </c:pt>
                <c:pt idx="1920">
                  <c:v>1420</c:v>
                </c:pt>
                <c:pt idx="1921">
                  <c:v>1347</c:v>
                </c:pt>
                <c:pt idx="1922">
                  <c:v>1493</c:v>
                </c:pt>
                <c:pt idx="1923">
                  <c:v>1369</c:v>
                </c:pt>
                <c:pt idx="1924">
                  <c:v>1317</c:v>
                </c:pt>
                <c:pt idx="1925">
                  <c:v>1358</c:v>
                </c:pt>
                <c:pt idx="1926">
                  <c:v>1418</c:v>
                </c:pt>
                <c:pt idx="1927">
                  <c:v>1396</c:v>
                </c:pt>
                <c:pt idx="1928">
                  <c:v>1401</c:v>
                </c:pt>
                <c:pt idx="1929">
                  <c:v>1481</c:v>
                </c:pt>
                <c:pt idx="1930">
                  <c:v>1425</c:v>
                </c:pt>
                <c:pt idx="1931">
                  <c:v>1414</c:v>
                </c:pt>
                <c:pt idx="1932">
                  <c:v>1480</c:v>
                </c:pt>
                <c:pt idx="1933">
                  <c:v>1485</c:v>
                </c:pt>
                <c:pt idx="1934">
                  <c:v>1511</c:v>
                </c:pt>
                <c:pt idx="1935">
                  <c:v>1480</c:v>
                </c:pt>
                <c:pt idx="1936">
                  <c:v>1514</c:v>
                </c:pt>
                <c:pt idx="1937">
                  <c:v>1600</c:v>
                </c:pt>
                <c:pt idx="1938">
                  <c:v>1516</c:v>
                </c:pt>
                <c:pt idx="1939">
                  <c:v>1562</c:v>
                </c:pt>
                <c:pt idx="1940">
                  <c:v>1645</c:v>
                </c:pt>
                <c:pt idx="1941">
                  <c:v>1596</c:v>
                </c:pt>
                <c:pt idx="1942">
                  <c:v>1530</c:v>
                </c:pt>
                <c:pt idx="1943">
                  <c:v>1442</c:v>
                </c:pt>
                <c:pt idx="1944">
                  <c:v>1388</c:v>
                </c:pt>
                <c:pt idx="1945">
                  <c:v>1414</c:v>
                </c:pt>
                <c:pt idx="1946">
                  <c:v>1418</c:v>
                </c:pt>
                <c:pt idx="1947">
                  <c:v>1438</c:v>
                </c:pt>
                <c:pt idx="1948">
                  <c:v>1416</c:v>
                </c:pt>
                <c:pt idx="1949">
                  <c:v>1349</c:v>
                </c:pt>
                <c:pt idx="1950">
                  <c:v>1467</c:v>
                </c:pt>
                <c:pt idx="1951">
                  <c:v>1487</c:v>
                </c:pt>
                <c:pt idx="1952">
                  <c:v>1442</c:v>
                </c:pt>
                <c:pt idx="1953">
                  <c:v>1480</c:v>
                </c:pt>
                <c:pt idx="1954">
                  <c:v>1518</c:v>
                </c:pt>
                <c:pt idx="1955">
                  <c:v>1548</c:v>
                </c:pt>
                <c:pt idx="1956">
                  <c:v>1537</c:v>
                </c:pt>
                <c:pt idx="1957">
                  <c:v>1492</c:v>
                </c:pt>
                <c:pt idx="1958">
                  <c:v>1512</c:v>
                </c:pt>
                <c:pt idx="1959">
                  <c:v>1454</c:v>
                </c:pt>
                <c:pt idx="1960">
                  <c:v>1406</c:v>
                </c:pt>
                <c:pt idx="1961">
                  <c:v>1465</c:v>
                </c:pt>
                <c:pt idx="1962">
                  <c:v>1437</c:v>
                </c:pt>
                <c:pt idx="1963">
                  <c:v>1433</c:v>
                </c:pt>
                <c:pt idx="1964">
                  <c:v>1429</c:v>
                </c:pt>
                <c:pt idx="1965">
                  <c:v>1454</c:v>
                </c:pt>
                <c:pt idx="1966">
                  <c:v>1409</c:v>
                </c:pt>
                <c:pt idx="1967">
                  <c:v>1451</c:v>
                </c:pt>
                <c:pt idx="1968">
                  <c:v>1459</c:v>
                </c:pt>
                <c:pt idx="1969">
                  <c:v>1357</c:v>
                </c:pt>
                <c:pt idx="1970">
                  <c:v>1343</c:v>
                </c:pt>
                <c:pt idx="1971">
                  <c:v>1368</c:v>
                </c:pt>
                <c:pt idx="1972">
                  <c:v>1377</c:v>
                </c:pt>
                <c:pt idx="1973">
                  <c:v>1357</c:v>
                </c:pt>
                <c:pt idx="1974">
                  <c:v>1382</c:v>
                </c:pt>
                <c:pt idx="1975">
                  <c:v>1392</c:v>
                </c:pt>
                <c:pt idx="1976">
                  <c:v>1454</c:v>
                </c:pt>
                <c:pt idx="1977">
                  <c:v>1441</c:v>
                </c:pt>
                <c:pt idx="1978">
                  <c:v>1478</c:v>
                </c:pt>
                <c:pt idx="1979">
                  <c:v>1385</c:v>
                </c:pt>
                <c:pt idx="1980">
                  <c:v>1427</c:v>
                </c:pt>
                <c:pt idx="1981">
                  <c:v>1473</c:v>
                </c:pt>
                <c:pt idx="1982">
                  <c:v>1505</c:v>
                </c:pt>
                <c:pt idx="1983">
                  <c:v>1396</c:v>
                </c:pt>
                <c:pt idx="1984">
                  <c:v>1397</c:v>
                </c:pt>
                <c:pt idx="1985">
                  <c:v>1474</c:v>
                </c:pt>
                <c:pt idx="1986">
                  <c:v>1435</c:v>
                </c:pt>
                <c:pt idx="1987">
                  <c:v>1435</c:v>
                </c:pt>
                <c:pt idx="1988">
                  <c:v>1433</c:v>
                </c:pt>
                <c:pt idx="1989">
                  <c:v>1419</c:v>
                </c:pt>
                <c:pt idx="1990">
                  <c:v>1408</c:v>
                </c:pt>
                <c:pt idx="1991">
                  <c:v>1508</c:v>
                </c:pt>
                <c:pt idx="1992">
                  <c:v>1330</c:v>
                </c:pt>
                <c:pt idx="1993">
                  <c:v>1367</c:v>
                </c:pt>
                <c:pt idx="1994">
                  <c:v>1326</c:v>
                </c:pt>
                <c:pt idx="1995">
                  <c:v>1373</c:v>
                </c:pt>
                <c:pt idx="1996">
                  <c:v>1305</c:v>
                </c:pt>
                <c:pt idx="1997">
                  <c:v>1354</c:v>
                </c:pt>
                <c:pt idx="1998">
                  <c:v>1373</c:v>
                </c:pt>
                <c:pt idx="1999">
                  <c:v>1355</c:v>
                </c:pt>
                <c:pt idx="2000">
                  <c:v>1428</c:v>
                </c:pt>
                <c:pt idx="2001">
                  <c:v>1418</c:v>
                </c:pt>
                <c:pt idx="2002">
                  <c:v>1396</c:v>
                </c:pt>
                <c:pt idx="2003">
                  <c:v>1440</c:v>
                </c:pt>
                <c:pt idx="2004">
                  <c:v>1433</c:v>
                </c:pt>
                <c:pt idx="2005">
                  <c:v>1382</c:v>
                </c:pt>
                <c:pt idx="2006">
                  <c:v>1472</c:v>
                </c:pt>
                <c:pt idx="2007">
                  <c:v>1453</c:v>
                </c:pt>
                <c:pt idx="2008">
                  <c:v>1472</c:v>
                </c:pt>
                <c:pt idx="2009">
                  <c:v>1450</c:v>
                </c:pt>
                <c:pt idx="2010">
                  <c:v>1405</c:v>
                </c:pt>
                <c:pt idx="2011">
                  <c:v>1475</c:v>
                </c:pt>
                <c:pt idx="2012">
                  <c:v>1430</c:v>
                </c:pt>
                <c:pt idx="2013">
                  <c:v>1396</c:v>
                </c:pt>
                <c:pt idx="2014">
                  <c:v>1435</c:v>
                </c:pt>
                <c:pt idx="2015">
                  <c:v>1445</c:v>
                </c:pt>
                <c:pt idx="2016">
                  <c:v>1364</c:v>
                </c:pt>
                <c:pt idx="2017">
                  <c:v>1270</c:v>
                </c:pt>
                <c:pt idx="2018">
                  <c:v>1234</c:v>
                </c:pt>
                <c:pt idx="2019">
                  <c:v>1304</c:v>
                </c:pt>
                <c:pt idx="2020">
                  <c:v>1375</c:v>
                </c:pt>
                <c:pt idx="2021">
                  <c:v>1354</c:v>
                </c:pt>
                <c:pt idx="2022">
                  <c:v>1322</c:v>
                </c:pt>
                <c:pt idx="2023">
                  <c:v>1469</c:v>
                </c:pt>
                <c:pt idx="2024">
                  <c:v>1401</c:v>
                </c:pt>
                <c:pt idx="2025">
                  <c:v>1516</c:v>
                </c:pt>
                <c:pt idx="2026">
                  <c:v>1386</c:v>
                </c:pt>
                <c:pt idx="2027">
                  <c:v>1378</c:v>
                </c:pt>
                <c:pt idx="2028">
                  <c:v>1449</c:v>
                </c:pt>
                <c:pt idx="2029">
                  <c:v>1491</c:v>
                </c:pt>
                <c:pt idx="2030">
                  <c:v>1468</c:v>
                </c:pt>
                <c:pt idx="2031">
                  <c:v>1481</c:v>
                </c:pt>
                <c:pt idx="2032">
                  <c:v>1467</c:v>
                </c:pt>
                <c:pt idx="2033">
                  <c:v>1416</c:v>
                </c:pt>
                <c:pt idx="2034">
                  <c:v>1453</c:v>
                </c:pt>
                <c:pt idx="2035">
                  <c:v>1473</c:v>
                </c:pt>
                <c:pt idx="2036">
                  <c:v>1393</c:v>
                </c:pt>
                <c:pt idx="2037">
                  <c:v>1415</c:v>
                </c:pt>
                <c:pt idx="2038">
                  <c:v>1438</c:v>
                </c:pt>
                <c:pt idx="2039">
                  <c:v>1399</c:v>
                </c:pt>
                <c:pt idx="2040">
                  <c:v>1397</c:v>
                </c:pt>
                <c:pt idx="2041">
                  <c:v>1300</c:v>
                </c:pt>
                <c:pt idx="2042">
                  <c:v>1307</c:v>
                </c:pt>
                <c:pt idx="2043">
                  <c:v>1303</c:v>
                </c:pt>
                <c:pt idx="2044">
                  <c:v>1342</c:v>
                </c:pt>
                <c:pt idx="2045">
                  <c:v>1267</c:v>
                </c:pt>
                <c:pt idx="2046">
                  <c:v>1307</c:v>
                </c:pt>
                <c:pt idx="2047">
                  <c:v>1377</c:v>
                </c:pt>
                <c:pt idx="2048">
                  <c:v>1402</c:v>
                </c:pt>
                <c:pt idx="2049">
                  <c:v>1404</c:v>
                </c:pt>
                <c:pt idx="2050">
                  <c:v>1458</c:v>
                </c:pt>
                <c:pt idx="2051">
                  <c:v>1436</c:v>
                </c:pt>
                <c:pt idx="2052">
                  <c:v>1468</c:v>
                </c:pt>
                <c:pt idx="2053">
                  <c:v>1459</c:v>
                </c:pt>
                <c:pt idx="2054">
                  <c:v>1455</c:v>
                </c:pt>
                <c:pt idx="2055">
                  <c:v>1479</c:v>
                </c:pt>
                <c:pt idx="2056">
                  <c:v>1535</c:v>
                </c:pt>
                <c:pt idx="2057">
                  <c:v>1508</c:v>
                </c:pt>
                <c:pt idx="2058">
                  <c:v>1500</c:v>
                </c:pt>
                <c:pt idx="2059">
                  <c:v>1480</c:v>
                </c:pt>
                <c:pt idx="2060">
                  <c:v>1458</c:v>
                </c:pt>
                <c:pt idx="2061">
                  <c:v>1549</c:v>
                </c:pt>
                <c:pt idx="2062">
                  <c:v>1516</c:v>
                </c:pt>
                <c:pt idx="2063">
                  <c:v>1387</c:v>
                </c:pt>
                <c:pt idx="2064">
                  <c:v>1348</c:v>
                </c:pt>
                <c:pt idx="2065">
                  <c:v>1372</c:v>
                </c:pt>
                <c:pt idx="2066">
                  <c:v>1370</c:v>
                </c:pt>
                <c:pt idx="2067">
                  <c:v>1394</c:v>
                </c:pt>
                <c:pt idx="2068">
                  <c:v>1311</c:v>
                </c:pt>
                <c:pt idx="2069">
                  <c:v>1394</c:v>
                </c:pt>
                <c:pt idx="2070">
                  <c:v>1383</c:v>
                </c:pt>
                <c:pt idx="2071">
                  <c:v>1391</c:v>
                </c:pt>
                <c:pt idx="2072">
                  <c:v>1457</c:v>
                </c:pt>
                <c:pt idx="2073">
                  <c:v>1395</c:v>
                </c:pt>
                <c:pt idx="2074">
                  <c:v>1396</c:v>
                </c:pt>
                <c:pt idx="2075">
                  <c:v>1457</c:v>
                </c:pt>
                <c:pt idx="2076">
                  <c:v>1482</c:v>
                </c:pt>
                <c:pt idx="2077">
                  <c:v>1540</c:v>
                </c:pt>
                <c:pt idx="2078">
                  <c:v>1450</c:v>
                </c:pt>
                <c:pt idx="2079">
                  <c:v>1470</c:v>
                </c:pt>
                <c:pt idx="2080">
                  <c:v>1442</c:v>
                </c:pt>
                <c:pt idx="2081">
                  <c:v>1442</c:v>
                </c:pt>
                <c:pt idx="2082">
                  <c:v>1421</c:v>
                </c:pt>
                <c:pt idx="2083">
                  <c:v>1410</c:v>
                </c:pt>
                <c:pt idx="2084">
                  <c:v>1381</c:v>
                </c:pt>
                <c:pt idx="2085">
                  <c:v>1482</c:v>
                </c:pt>
                <c:pt idx="2086">
                  <c:v>1445</c:v>
                </c:pt>
                <c:pt idx="2087">
                  <c:v>1350</c:v>
                </c:pt>
                <c:pt idx="2088">
                  <c:v>1357</c:v>
                </c:pt>
                <c:pt idx="2089">
                  <c:v>1265</c:v>
                </c:pt>
                <c:pt idx="2090">
                  <c:v>1302</c:v>
                </c:pt>
                <c:pt idx="2091">
                  <c:v>1276</c:v>
                </c:pt>
                <c:pt idx="2092">
                  <c:v>1346</c:v>
                </c:pt>
                <c:pt idx="2093">
                  <c:v>1401</c:v>
                </c:pt>
                <c:pt idx="2094">
                  <c:v>1411</c:v>
                </c:pt>
                <c:pt idx="2095">
                  <c:v>1287</c:v>
                </c:pt>
                <c:pt idx="2096">
                  <c:v>1448</c:v>
                </c:pt>
                <c:pt idx="2097">
                  <c:v>1451</c:v>
                </c:pt>
                <c:pt idx="2098">
                  <c:v>1423</c:v>
                </c:pt>
                <c:pt idx="2099">
                  <c:v>1490</c:v>
                </c:pt>
                <c:pt idx="2100">
                  <c:v>1423</c:v>
                </c:pt>
                <c:pt idx="2101">
                  <c:v>1515</c:v>
                </c:pt>
                <c:pt idx="2102">
                  <c:v>1479</c:v>
                </c:pt>
                <c:pt idx="2103">
                  <c:v>1529</c:v>
                </c:pt>
                <c:pt idx="2104">
                  <c:v>1590</c:v>
                </c:pt>
                <c:pt idx="2105">
                  <c:v>1568</c:v>
                </c:pt>
                <c:pt idx="2106">
                  <c:v>1627</c:v>
                </c:pt>
                <c:pt idx="2107">
                  <c:v>1648</c:v>
                </c:pt>
                <c:pt idx="2108">
                  <c:v>1576</c:v>
                </c:pt>
                <c:pt idx="2109">
                  <c:v>1455</c:v>
                </c:pt>
                <c:pt idx="2110">
                  <c:v>1529</c:v>
                </c:pt>
                <c:pt idx="2111">
                  <c:v>1387</c:v>
                </c:pt>
                <c:pt idx="2112">
                  <c:v>1367</c:v>
                </c:pt>
                <c:pt idx="2113">
                  <c:v>1439</c:v>
                </c:pt>
                <c:pt idx="2114">
                  <c:v>1418</c:v>
                </c:pt>
                <c:pt idx="2115">
                  <c:v>1481</c:v>
                </c:pt>
                <c:pt idx="2116">
                  <c:v>1461</c:v>
                </c:pt>
                <c:pt idx="2117">
                  <c:v>1379</c:v>
                </c:pt>
                <c:pt idx="2118">
                  <c:v>1462</c:v>
                </c:pt>
                <c:pt idx="2119">
                  <c:v>1500</c:v>
                </c:pt>
                <c:pt idx="2120">
                  <c:v>1591</c:v>
                </c:pt>
                <c:pt idx="2121">
                  <c:v>1465</c:v>
                </c:pt>
                <c:pt idx="2122">
                  <c:v>1534</c:v>
                </c:pt>
                <c:pt idx="2123">
                  <c:v>1487</c:v>
                </c:pt>
                <c:pt idx="2124">
                  <c:v>1498</c:v>
                </c:pt>
                <c:pt idx="2125">
                  <c:v>1530</c:v>
                </c:pt>
                <c:pt idx="2126">
                  <c:v>1505</c:v>
                </c:pt>
                <c:pt idx="2127">
                  <c:v>1505</c:v>
                </c:pt>
                <c:pt idx="2128">
                  <c:v>1473</c:v>
                </c:pt>
                <c:pt idx="2129">
                  <c:v>1594</c:v>
                </c:pt>
                <c:pt idx="2130">
                  <c:v>1652</c:v>
                </c:pt>
                <c:pt idx="2131">
                  <c:v>1499</c:v>
                </c:pt>
                <c:pt idx="2132">
                  <c:v>1516</c:v>
                </c:pt>
                <c:pt idx="2133">
                  <c:v>1420</c:v>
                </c:pt>
                <c:pt idx="2134">
                  <c:v>1428</c:v>
                </c:pt>
                <c:pt idx="2135">
                  <c:v>1445</c:v>
                </c:pt>
                <c:pt idx="2136">
                  <c:v>1359</c:v>
                </c:pt>
                <c:pt idx="2137">
                  <c:v>1394</c:v>
                </c:pt>
                <c:pt idx="2138">
                  <c:v>1264</c:v>
                </c:pt>
                <c:pt idx="2139">
                  <c:v>1369</c:v>
                </c:pt>
                <c:pt idx="2140">
                  <c:v>1424</c:v>
                </c:pt>
                <c:pt idx="2141">
                  <c:v>1389</c:v>
                </c:pt>
                <c:pt idx="2142">
                  <c:v>1451</c:v>
                </c:pt>
                <c:pt idx="2143">
                  <c:v>1581</c:v>
                </c:pt>
                <c:pt idx="2144">
                  <c:v>1593</c:v>
                </c:pt>
                <c:pt idx="2145">
                  <c:v>1500</c:v>
                </c:pt>
                <c:pt idx="2146">
                  <c:v>1530</c:v>
                </c:pt>
                <c:pt idx="2147">
                  <c:v>1502</c:v>
                </c:pt>
                <c:pt idx="2148">
                  <c:v>1590</c:v>
                </c:pt>
                <c:pt idx="2149">
                  <c:v>1591</c:v>
                </c:pt>
                <c:pt idx="2150">
                  <c:v>1583</c:v>
                </c:pt>
                <c:pt idx="2151">
                  <c:v>1590</c:v>
                </c:pt>
                <c:pt idx="2152">
                  <c:v>1594</c:v>
                </c:pt>
                <c:pt idx="2153">
                  <c:v>1631</c:v>
                </c:pt>
                <c:pt idx="2154">
                  <c:v>1600</c:v>
                </c:pt>
                <c:pt idx="2155">
                  <c:v>1631</c:v>
                </c:pt>
                <c:pt idx="2156">
                  <c:v>1498</c:v>
                </c:pt>
                <c:pt idx="2157">
                  <c:v>1448</c:v>
                </c:pt>
                <c:pt idx="2158">
                  <c:v>1431</c:v>
                </c:pt>
                <c:pt idx="2159">
                  <c:v>1330</c:v>
                </c:pt>
                <c:pt idx="2160">
                  <c:v>1425</c:v>
                </c:pt>
                <c:pt idx="2161">
                  <c:v>1336</c:v>
                </c:pt>
                <c:pt idx="2162">
                  <c:v>1316</c:v>
                </c:pt>
                <c:pt idx="2163">
                  <c:v>1438</c:v>
                </c:pt>
                <c:pt idx="2164">
                  <c:v>1402</c:v>
                </c:pt>
                <c:pt idx="2165">
                  <c:v>1470</c:v>
                </c:pt>
                <c:pt idx="2166">
                  <c:v>1562</c:v>
                </c:pt>
                <c:pt idx="2167">
                  <c:v>1530</c:v>
                </c:pt>
                <c:pt idx="2168">
                  <c:v>1482</c:v>
                </c:pt>
                <c:pt idx="2169">
                  <c:v>1423</c:v>
                </c:pt>
                <c:pt idx="2170">
                  <c:v>1462</c:v>
                </c:pt>
                <c:pt idx="2171">
                  <c:v>1434</c:v>
                </c:pt>
                <c:pt idx="2172">
                  <c:v>1601</c:v>
                </c:pt>
                <c:pt idx="2173">
                  <c:v>1440</c:v>
                </c:pt>
                <c:pt idx="2174">
                  <c:v>1571</c:v>
                </c:pt>
                <c:pt idx="2175">
                  <c:v>1599</c:v>
                </c:pt>
                <c:pt idx="2176">
                  <c:v>1588</c:v>
                </c:pt>
                <c:pt idx="2177">
                  <c:v>1519</c:v>
                </c:pt>
                <c:pt idx="2178">
                  <c:v>1462</c:v>
                </c:pt>
                <c:pt idx="2179">
                  <c:v>1578</c:v>
                </c:pt>
                <c:pt idx="2180">
                  <c:v>1757</c:v>
                </c:pt>
                <c:pt idx="2181">
                  <c:v>1586</c:v>
                </c:pt>
                <c:pt idx="2182">
                  <c:v>1497</c:v>
                </c:pt>
                <c:pt idx="2183">
                  <c:v>1523</c:v>
                </c:pt>
                <c:pt idx="2184">
                  <c:v>1451</c:v>
                </c:pt>
                <c:pt idx="2185">
                  <c:v>1553</c:v>
                </c:pt>
                <c:pt idx="2186">
                  <c:v>1472</c:v>
                </c:pt>
                <c:pt idx="2187">
                  <c:v>1506</c:v>
                </c:pt>
                <c:pt idx="2188">
                  <c:v>1549</c:v>
                </c:pt>
                <c:pt idx="2189">
                  <c:v>1470</c:v>
                </c:pt>
                <c:pt idx="2190">
                  <c:v>1585</c:v>
                </c:pt>
                <c:pt idx="2191">
                  <c:v>1572</c:v>
                </c:pt>
                <c:pt idx="2192">
                  <c:v>1552</c:v>
                </c:pt>
                <c:pt idx="2193">
                  <c:v>1470</c:v>
                </c:pt>
                <c:pt idx="2194">
                  <c:v>1503</c:v>
                </c:pt>
                <c:pt idx="2195">
                  <c:v>1525</c:v>
                </c:pt>
                <c:pt idx="2196">
                  <c:v>1430</c:v>
                </c:pt>
                <c:pt idx="2197">
                  <c:v>1579</c:v>
                </c:pt>
                <c:pt idx="2198">
                  <c:v>1513</c:v>
                </c:pt>
                <c:pt idx="2199">
                  <c:v>1528</c:v>
                </c:pt>
                <c:pt idx="2200">
                  <c:v>1511</c:v>
                </c:pt>
                <c:pt idx="2201">
                  <c:v>1510</c:v>
                </c:pt>
                <c:pt idx="2202">
                  <c:v>1563</c:v>
                </c:pt>
                <c:pt idx="2203">
                  <c:v>1494</c:v>
                </c:pt>
                <c:pt idx="2204">
                  <c:v>1541</c:v>
                </c:pt>
                <c:pt idx="2205">
                  <c:v>1396</c:v>
                </c:pt>
                <c:pt idx="2206">
                  <c:v>1426</c:v>
                </c:pt>
                <c:pt idx="2207">
                  <c:v>1395</c:v>
                </c:pt>
                <c:pt idx="2208">
                  <c:v>1340</c:v>
                </c:pt>
                <c:pt idx="2209">
                  <c:v>1397</c:v>
                </c:pt>
                <c:pt idx="2210">
                  <c:v>1345</c:v>
                </c:pt>
                <c:pt idx="2211">
                  <c:v>1328</c:v>
                </c:pt>
                <c:pt idx="2212">
                  <c:v>1388</c:v>
                </c:pt>
                <c:pt idx="2213">
                  <c:v>1262</c:v>
                </c:pt>
                <c:pt idx="2214">
                  <c:v>1397</c:v>
                </c:pt>
                <c:pt idx="2215">
                  <c:v>1408</c:v>
                </c:pt>
                <c:pt idx="2216">
                  <c:v>1401</c:v>
                </c:pt>
                <c:pt idx="2217">
                  <c:v>1417</c:v>
                </c:pt>
                <c:pt idx="2218">
                  <c:v>1444</c:v>
                </c:pt>
                <c:pt idx="2219">
                  <c:v>1471</c:v>
                </c:pt>
                <c:pt idx="2220">
                  <c:v>1532</c:v>
                </c:pt>
                <c:pt idx="2221">
                  <c:v>1483</c:v>
                </c:pt>
                <c:pt idx="2222">
                  <c:v>1508</c:v>
                </c:pt>
                <c:pt idx="2223">
                  <c:v>1458</c:v>
                </c:pt>
                <c:pt idx="2224">
                  <c:v>1463</c:v>
                </c:pt>
                <c:pt idx="2225">
                  <c:v>1563</c:v>
                </c:pt>
                <c:pt idx="2226">
                  <c:v>1512</c:v>
                </c:pt>
                <c:pt idx="2227">
                  <c:v>1461</c:v>
                </c:pt>
                <c:pt idx="2228">
                  <c:v>1509</c:v>
                </c:pt>
                <c:pt idx="2229">
                  <c:v>1336</c:v>
                </c:pt>
                <c:pt idx="2230">
                  <c:v>1417</c:v>
                </c:pt>
                <c:pt idx="2231">
                  <c:v>1333</c:v>
                </c:pt>
                <c:pt idx="2232">
                  <c:v>1496</c:v>
                </c:pt>
                <c:pt idx="2233">
                  <c:v>1512</c:v>
                </c:pt>
                <c:pt idx="2234">
                  <c:v>1425</c:v>
                </c:pt>
                <c:pt idx="2235">
                  <c:v>1446</c:v>
                </c:pt>
                <c:pt idx="2236">
                  <c:v>1384</c:v>
                </c:pt>
                <c:pt idx="2237">
                  <c:v>1443</c:v>
                </c:pt>
                <c:pt idx="2238">
                  <c:v>1428</c:v>
                </c:pt>
                <c:pt idx="2239">
                  <c:v>1505</c:v>
                </c:pt>
                <c:pt idx="2240">
                  <c:v>1479</c:v>
                </c:pt>
                <c:pt idx="2241">
                  <c:v>1500</c:v>
                </c:pt>
                <c:pt idx="2242">
                  <c:v>1590</c:v>
                </c:pt>
                <c:pt idx="2243">
                  <c:v>1473</c:v>
                </c:pt>
                <c:pt idx="2244">
                  <c:v>1525</c:v>
                </c:pt>
                <c:pt idx="2245">
                  <c:v>1559</c:v>
                </c:pt>
                <c:pt idx="2246">
                  <c:v>1473</c:v>
                </c:pt>
                <c:pt idx="2247">
                  <c:v>1549</c:v>
                </c:pt>
                <c:pt idx="2248">
                  <c:v>1482</c:v>
                </c:pt>
                <c:pt idx="2249">
                  <c:v>1579</c:v>
                </c:pt>
                <c:pt idx="2250">
                  <c:v>1444</c:v>
                </c:pt>
                <c:pt idx="2251">
                  <c:v>1461</c:v>
                </c:pt>
                <c:pt idx="2252">
                  <c:v>1352</c:v>
                </c:pt>
                <c:pt idx="2253">
                  <c:v>1259</c:v>
                </c:pt>
                <c:pt idx="2254">
                  <c:v>1338</c:v>
                </c:pt>
                <c:pt idx="2255">
                  <c:v>1343</c:v>
                </c:pt>
                <c:pt idx="2256">
                  <c:v>1335</c:v>
                </c:pt>
                <c:pt idx="2257">
                  <c:v>1330</c:v>
                </c:pt>
                <c:pt idx="2258">
                  <c:v>1326</c:v>
                </c:pt>
                <c:pt idx="2259">
                  <c:v>1304</c:v>
                </c:pt>
                <c:pt idx="2260">
                  <c:v>1302</c:v>
                </c:pt>
                <c:pt idx="2261">
                  <c:v>1342</c:v>
                </c:pt>
                <c:pt idx="2262">
                  <c:v>1465</c:v>
                </c:pt>
                <c:pt idx="2263">
                  <c:v>1515</c:v>
                </c:pt>
                <c:pt idx="2264">
                  <c:v>1630</c:v>
                </c:pt>
                <c:pt idx="2265">
                  <c:v>1761</c:v>
                </c:pt>
                <c:pt idx="2266">
                  <c:v>1645</c:v>
                </c:pt>
                <c:pt idx="2267">
                  <c:v>1522</c:v>
                </c:pt>
                <c:pt idx="2268">
                  <c:v>1424</c:v>
                </c:pt>
                <c:pt idx="2269">
                  <c:v>1466</c:v>
                </c:pt>
                <c:pt idx="2270">
                  <c:v>1540</c:v>
                </c:pt>
                <c:pt idx="2271">
                  <c:v>1729</c:v>
                </c:pt>
                <c:pt idx="2272">
                  <c:v>1610</c:v>
                </c:pt>
                <c:pt idx="2273">
                  <c:v>1534</c:v>
                </c:pt>
                <c:pt idx="2274">
                  <c:v>1508</c:v>
                </c:pt>
                <c:pt idx="2275">
                  <c:v>1521</c:v>
                </c:pt>
                <c:pt idx="2276">
                  <c:v>1517</c:v>
                </c:pt>
                <c:pt idx="2277">
                  <c:v>1575</c:v>
                </c:pt>
                <c:pt idx="2278">
                  <c:v>1452</c:v>
                </c:pt>
                <c:pt idx="2279">
                  <c:v>1388</c:v>
                </c:pt>
                <c:pt idx="2280">
                  <c:v>1594</c:v>
                </c:pt>
                <c:pt idx="2281">
                  <c:v>1569</c:v>
                </c:pt>
                <c:pt idx="2282">
                  <c:v>1489</c:v>
                </c:pt>
                <c:pt idx="2283">
                  <c:v>1477</c:v>
                </c:pt>
                <c:pt idx="2284">
                  <c:v>1440</c:v>
                </c:pt>
                <c:pt idx="2285">
                  <c:v>1424</c:v>
                </c:pt>
                <c:pt idx="2286">
                  <c:v>1442</c:v>
                </c:pt>
                <c:pt idx="2287">
                  <c:v>1515</c:v>
                </c:pt>
                <c:pt idx="2288">
                  <c:v>1485</c:v>
                </c:pt>
                <c:pt idx="2289">
                  <c:v>1473</c:v>
                </c:pt>
                <c:pt idx="2290">
                  <c:v>1413</c:v>
                </c:pt>
                <c:pt idx="2291">
                  <c:v>1404</c:v>
                </c:pt>
                <c:pt idx="2292">
                  <c:v>1410</c:v>
                </c:pt>
                <c:pt idx="2293">
                  <c:v>1397</c:v>
                </c:pt>
                <c:pt idx="2294">
                  <c:v>1518</c:v>
                </c:pt>
                <c:pt idx="2295">
                  <c:v>1501</c:v>
                </c:pt>
                <c:pt idx="2296">
                  <c:v>1453</c:v>
                </c:pt>
                <c:pt idx="2297">
                  <c:v>1437</c:v>
                </c:pt>
                <c:pt idx="2298">
                  <c:v>1342</c:v>
                </c:pt>
                <c:pt idx="2299">
                  <c:v>1481</c:v>
                </c:pt>
                <c:pt idx="2300">
                  <c:v>1424</c:v>
                </c:pt>
                <c:pt idx="2301">
                  <c:v>1378</c:v>
                </c:pt>
                <c:pt idx="2302">
                  <c:v>1379</c:v>
                </c:pt>
                <c:pt idx="2303">
                  <c:v>1304</c:v>
                </c:pt>
                <c:pt idx="2304">
                  <c:v>1316</c:v>
                </c:pt>
                <c:pt idx="2305">
                  <c:v>1388</c:v>
                </c:pt>
                <c:pt idx="2306">
                  <c:v>1324</c:v>
                </c:pt>
                <c:pt idx="2307">
                  <c:v>1461</c:v>
                </c:pt>
                <c:pt idx="2308">
                  <c:v>1515</c:v>
                </c:pt>
                <c:pt idx="2309">
                  <c:v>1474</c:v>
                </c:pt>
                <c:pt idx="2310">
                  <c:v>1485</c:v>
                </c:pt>
                <c:pt idx="2311">
                  <c:v>1400</c:v>
                </c:pt>
                <c:pt idx="2312">
                  <c:v>1413</c:v>
                </c:pt>
                <c:pt idx="2313">
                  <c:v>1506</c:v>
                </c:pt>
                <c:pt idx="2314">
                  <c:v>1448</c:v>
                </c:pt>
                <c:pt idx="2315">
                  <c:v>1472</c:v>
                </c:pt>
                <c:pt idx="2316">
                  <c:v>1443</c:v>
                </c:pt>
                <c:pt idx="2317">
                  <c:v>1399</c:v>
                </c:pt>
                <c:pt idx="2318">
                  <c:v>1395</c:v>
                </c:pt>
                <c:pt idx="2319">
                  <c:v>1498</c:v>
                </c:pt>
                <c:pt idx="2320">
                  <c:v>1473</c:v>
                </c:pt>
                <c:pt idx="2321">
                  <c:v>1422</c:v>
                </c:pt>
                <c:pt idx="2322">
                  <c:v>1321</c:v>
                </c:pt>
                <c:pt idx="2323">
                  <c:v>1411</c:v>
                </c:pt>
                <c:pt idx="2324">
                  <c:v>1315</c:v>
                </c:pt>
                <c:pt idx="2325">
                  <c:v>1323</c:v>
                </c:pt>
                <c:pt idx="2326">
                  <c:v>1298</c:v>
                </c:pt>
                <c:pt idx="2327">
                  <c:v>1246</c:v>
                </c:pt>
                <c:pt idx="2328">
                  <c:v>1336</c:v>
                </c:pt>
                <c:pt idx="2329">
                  <c:v>1293</c:v>
                </c:pt>
                <c:pt idx="2330">
                  <c:v>1302</c:v>
                </c:pt>
                <c:pt idx="2331">
                  <c:v>1338</c:v>
                </c:pt>
                <c:pt idx="2332">
                  <c:v>1366</c:v>
                </c:pt>
                <c:pt idx="2333">
                  <c:v>1333</c:v>
                </c:pt>
                <c:pt idx="2334">
                  <c:v>1337</c:v>
                </c:pt>
                <c:pt idx="2335">
                  <c:v>1414</c:v>
                </c:pt>
                <c:pt idx="2336">
                  <c:v>1352</c:v>
                </c:pt>
                <c:pt idx="2337">
                  <c:v>1399</c:v>
                </c:pt>
                <c:pt idx="2338">
                  <c:v>1432</c:v>
                </c:pt>
                <c:pt idx="2339">
                  <c:v>1390</c:v>
                </c:pt>
                <c:pt idx="2340">
                  <c:v>1356</c:v>
                </c:pt>
                <c:pt idx="2341">
                  <c:v>1424</c:v>
                </c:pt>
                <c:pt idx="2342">
                  <c:v>1443</c:v>
                </c:pt>
                <c:pt idx="2343">
                  <c:v>1433</c:v>
                </c:pt>
                <c:pt idx="2344">
                  <c:v>1451</c:v>
                </c:pt>
                <c:pt idx="2345">
                  <c:v>1395</c:v>
                </c:pt>
                <c:pt idx="2346">
                  <c:v>1374</c:v>
                </c:pt>
                <c:pt idx="2347">
                  <c:v>1338</c:v>
                </c:pt>
                <c:pt idx="2348">
                  <c:v>1355</c:v>
                </c:pt>
                <c:pt idx="2349">
                  <c:v>1299</c:v>
                </c:pt>
                <c:pt idx="2350">
                  <c:v>1266</c:v>
                </c:pt>
                <c:pt idx="2351">
                  <c:v>1299</c:v>
                </c:pt>
                <c:pt idx="2352">
                  <c:v>1223</c:v>
                </c:pt>
                <c:pt idx="2353">
                  <c:v>1290</c:v>
                </c:pt>
                <c:pt idx="2354">
                  <c:v>1384</c:v>
                </c:pt>
                <c:pt idx="2355">
                  <c:v>1313</c:v>
                </c:pt>
                <c:pt idx="2356">
                  <c:v>1258</c:v>
                </c:pt>
                <c:pt idx="2357">
                  <c:v>1276</c:v>
                </c:pt>
                <c:pt idx="2358">
                  <c:v>1343</c:v>
                </c:pt>
                <c:pt idx="2359">
                  <c:v>1287</c:v>
                </c:pt>
                <c:pt idx="2360">
                  <c:v>1421</c:v>
                </c:pt>
                <c:pt idx="2361">
                  <c:v>1377</c:v>
                </c:pt>
                <c:pt idx="2362">
                  <c:v>1440</c:v>
                </c:pt>
                <c:pt idx="2363">
                  <c:v>1435</c:v>
                </c:pt>
                <c:pt idx="2364">
                  <c:v>1486</c:v>
                </c:pt>
                <c:pt idx="2365">
                  <c:v>1412</c:v>
                </c:pt>
                <c:pt idx="2366">
                  <c:v>1451</c:v>
                </c:pt>
                <c:pt idx="2367">
                  <c:v>1438</c:v>
                </c:pt>
                <c:pt idx="2368">
                  <c:v>1326</c:v>
                </c:pt>
                <c:pt idx="2369">
                  <c:v>1384</c:v>
                </c:pt>
                <c:pt idx="2370">
                  <c:v>1369</c:v>
                </c:pt>
                <c:pt idx="2371">
                  <c:v>1358</c:v>
                </c:pt>
                <c:pt idx="2372">
                  <c:v>1343</c:v>
                </c:pt>
                <c:pt idx="2373">
                  <c:v>1270</c:v>
                </c:pt>
                <c:pt idx="2374">
                  <c:v>1295</c:v>
                </c:pt>
                <c:pt idx="2375">
                  <c:v>1298</c:v>
                </c:pt>
                <c:pt idx="2376">
                  <c:v>1335</c:v>
                </c:pt>
                <c:pt idx="2377">
                  <c:v>1237</c:v>
                </c:pt>
                <c:pt idx="2378">
                  <c:v>1459</c:v>
                </c:pt>
                <c:pt idx="2379">
                  <c:v>1427</c:v>
                </c:pt>
                <c:pt idx="2380">
                  <c:v>1436</c:v>
                </c:pt>
                <c:pt idx="2381">
                  <c:v>1348</c:v>
                </c:pt>
                <c:pt idx="2382">
                  <c:v>1473</c:v>
                </c:pt>
                <c:pt idx="2383">
                  <c:v>1413</c:v>
                </c:pt>
                <c:pt idx="2384">
                  <c:v>1404</c:v>
                </c:pt>
                <c:pt idx="2385">
                  <c:v>1492</c:v>
                </c:pt>
                <c:pt idx="2386">
                  <c:v>1508</c:v>
                </c:pt>
                <c:pt idx="2387">
                  <c:v>1483</c:v>
                </c:pt>
                <c:pt idx="2388">
                  <c:v>1480</c:v>
                </c:pt>
                <c:pt idx="2389">
                  <c:v>1446</c:v>
                </c:pt>
                <c:pt idx="2390">
                  <c:v>1404</c:v>
                </c:pt>
                <c:pt idx="2391">
                  <c:v>1464</c:v>
                </c:pt>
                <c:pt idx="2392">
                  <c:v>1470</c:v>
                </c:pt>
                <c:pt idx="2393">
                  <c:v>1333</c:v>
                </c:pt>
                <c:pt idx="2394">
                  <c:v>1343</c:v>
                </c:pt>
                <c:pt idx="2395">
                  <c:v>1283</c:v>
                </c:pt>
                <c:pt idx="2396">
                  <c:v>1326</c:v>
                </c:pt>
                <c:pt idx="2397">
                  <c:v>1344</c:v>
                </c:pt>
                <c:pt idx="2398">
                  <c:v>1241</c:v>
                </c:pt>
                <c:pt idx="2399">
                  <c:v>1206</c:v>
                </c:pt>
                <c:pt idx="2400">
                  <c:v>1235</c:v>
                </c:pt>
                <c:pt idx="2401">
                  <c:v>1501</c:v>
                </c:pt>
                <c:pt idx="2402">
                  <c:v>1351</c:v>
                </c:pt>
                <c:pt idx="2403">
                  <c:v>1553</c:v>
                </c:pt>
                <c:pt idx="2404">
                  <c:v>1472</c:v>
                </c:pt>
                <c:pt idx="2405">
                  <c:v>1468</c:v>
                </c:pt>
                <c:pt idx="2406">
                  <c:v>1503</c:v>
                </c:pt>
                <c:pt idx="2407">
                  <c:v>1529</c:v>
                </c:pt>
                <c:pt idx="2408">
                  <c:v>1657</c:v>
                </c:pt>
                <c:pt idx="2409">
                  <c:v>1659</c:v>
                </c:pt>
                <c:pt idx="2410">
                  <c:v>1604</c:v>
                </c:pt>
                <c:pt idx="2411">
                  <c:v>1532</c:v>
                </c:pt>
                <c:pt idx="2412">
                  <c:v>1525</c:v>
                </c:pt>
                <c:pt idx="2413">
                  <c:v>1492</c:v>
                </c:pt>
                <c:pt idx="2414">
                  <c:v>1536</c:v>
                </c:pt>
                <c:pt idx="2415">
                  <c:v>1533</c:v>
                </c:pt>
                <c:pt idx="2416">
                  <c:v>1506</c:v>
                </c:pt>
                <c:pt idx="2417">
                  <c:v>1499</c:v>
                </c:pt>
                <c:pt idx="2418">
                  <c:v>1445</c:v>
                </c:pt>
                <c:pt idx="2419">
                  <c:v>1441</c:v>
                </c:pt>
                <c:pt idx="2420">
                  <c:v>1306</c:v>
                </c:pt>
                <c:pt idx="2421">
                  <c:v>1287</c:v>
                </c:pt>
                <c:pt idx="2422">
                  <c:v>1368</c:v>
                </c:pt>
                <c:pt idx="2423">
                  <c:v>1308</c:v>
                </c:pt>
                <c:pt idx="2424">
                  <c:v>1392</c:v>
                </c:pt>
                <c:pt idx="2425">
                  <c:v>1341</c:v>
                </c:pt>
                <c:pt idx="2426">
                  <c:v>1376</c:v>
                </c:pt>
                <c:pt idx="2427">
                  <c:v>1467</c:v>
                </c:pt>
                <c:pt idx="2428">
                  <c:v>1433</c:v>
                </c:pt>
                <c:pt idx="2429">
                  <c:v>1441</c:v>
                </c:pt>
                <c:pt idx="2430">
                  <c:v>1355</c:v>
                </c:pt>
                <c:pt idx="2431">
                  <c:v>1448</c:v>
                </c:pt>
                <c:pt idx="2432">
                  <c:v>1448</c:v>
                </c:pt>
                <c:pt idx="2433">
                  <c:v>1430</c:v>
                </c:pt>
                <c:pt idx="2434">
                  <c:v>1461</c:v>
                </c:pt>
                <c:pt idx="2435">
                  <c:v>1422</c:v>
                </c:pt>
                <c:pt idx="2436">
                  <c:v>1408</c:v>
                </c:pt>
                <c:pt idx="2437">
                  <c:v>1429</c:v>
                </c:pt>
                <c:pt idx="2438">
                  <c:v>1446</c:v>
                </c:pt>
                <c:pt idx="2439">
                  <c:v>1405</c:v>
                </c:pt>
                <c:pt idx="2440">
                  <c:v>1402</c:v>
                </c:pt>
                <c:pt idx="2441">
                  <c:v>1410</c:v>
                </c:pt>
                <c:pt idx="2442">
                  <c:v>1419</c:v>
                </c:pt>
                <c:pt idx="2443">
                  <c:v>1359</c:v>
                </c:pt>
                <c:pt idx="2444">
                  <c:v>1275</c:v>
                </c:pt>
                <c:pt idx="2445">
                  <c:v>1230</c:v>
                </c:pt>
                <c:pt idx="2446">
                  <c:v>1309</c:v>
                </c:pt>
                <c:pt idx="2447">
                  <c:v>1263</c:v>
                </c:pt>
                <c:pt idx="2448">
                  <c:v>1340</c:v>
                </c:pt>
                <c:pt idx="2449">
                  <c:v>1271</c:v>
                </c:pt>
                <c:pt idx="2450">
                  <c:v>1306</c:v>
                </c:pt>
                <c:pt idx="2451">
                  <c:v>1396</c:v>
                </c:pt>
                <c:pt idx="2452">
                  <c:v>1339</c:v>
                </c:pt>
                <c:pt idx="2453">
                  <c:v>1451</c:v>
                </c:pt>
                <c:pt idx="2454">
                  <c:v>1376</c:v>
                </c:pt>
                <c:pt idx="2455">
                  <c:v>1425</c:v>
                </c:pt>
                <c:pt idx="2456">
                  <c:v>1410</c:v>
                </c:pt>
                <c:pt idx="2457">
                  <c:v>1435</c:v>
                </c:pt>
                <c:pt idx="2458">
                  <c:v>1418</c:v>
                </c:pt>
                <c:pt idx="2459">
                  <c:v>1404</c:v>
                </c:pt>
                <c:pt idx="2460">
                  <c:v>1437</c:v>
                </c:pt>
                <c:pt idx="2461">
                  <c:v>1436</c:v>
                </c:pt>
                <c:pt idx="2462">
                  <c:v>1384</c:v>
                </c:pt>
                <c:pt idx="2463">
                  <c:v>1310</c:v>
                </c:pt>
                <c:pt idx="2464">
                  <c:v>1430</c:v>
                </c:pt>
                <c:pt idx="2465">
                  <c:v>1204</c:v>
                </c:pt>
                <c:pt idx="2466">
                  <c:v>1239</c:v>
                </c:pt>
                <c:pt idx="2467">
                  <c:v>1225</c:v>
                </c:pt>
                <c:pt idx="2468">
                  <c:v>1286</c:v>
                </c:pt>
                <c:pt idx="2469">
                  <c:v>1238</c:v>
                </c:pt>
                <c:pt idx="2470">
                  <c:v>1250</c:v>
                </c:pt>
                <c:pt idx="2471">
                  <c:v>1281</c:v>
                </c:pt>
                <c:pt idx="2472">
                  <c:v>1319</c:v>
                </c:pt>
                <c:pt idx="2473">
                  <c:v>1286</c:v>
                </c:pt>
                <c:pt idx="2474">
                  <c:v>1371</c:v>
                </c:pt>
                <c:pt idx="2475">
                  <c:v>1339</c:v>
                </c:pt>
                <c:pt idx="2476">
                  <c:v>1415</c:v>
                </c:pt>
                <c:pt idx="2477">
                  <c:v>1401</c:v>
                </c:pt>
                <c:pt idx="2478">
                  <c:v>1356</c:v>
                </c:pt>
                <c:pt idx="2479">
                  <c:v>1345</c:v>
                </c:pt>
                <c:pt idx="2480">
                  <c:v>1402</c:v>
                </c:pt>
                <c:pt idx="2481">
                  <c:v>1384</c:v>
                </c:pt>
                <c:pt idx="2482">
                  <c:v>1464</c:v>
                </c:pt>
                <c:pt idx="2483">
                  <c:v>1422</c:v>
                </c:pt>
                <c:pt idx="2484">
                  <c:v>1410</c:v>
                </c:pt>
                <c:pt idx="2485">
                  <c:v>1430</c:v>
                </c:pt>
                <c:pt idx="2486">
                  <c:v>1469</c:v>
                </c:pt>
                <c:pt idx="2487">
                  <c:v>1402</c:v>
                </c:pt>
                <c:pt idx="2488">
                  <c:v>1407</c:v>
                </c:pt>
                <c:pt idx="2489">
                  <c:v>1331</c:v>
                </c:pt>
                <c:pt idx="2490">
                  <c:v>1374</c:v>
                </c:pt>
                <c:pt idx="2491">
                  <c:v>1342</c:v>
                </c:pt>
                <c:pt idx="2492">
                  <c:v>1380</c:v>
                </c:pt>
                <c:pt idx="2493">
                  <c:v>1414</c:v>
                </c:pt>
                <c:pt idx="2494">
                  <c:v>1477</c:v>
                </c:pt>
                <c:pt idx="2495">
                  <c:v>1392</c:v>
                </c:pt>
                <c:pt idx="2496">
                  <c:v>1506</c:v>
                </c:pt>
                <c:pt idx="2497">
                  <c:v>1566</c:v>
                </c:pt>
                <c:pt idx="2498">
                  <c:v>1579</c:v>
                </c:pt>
                <c:pt idx="2499">
                  <c:v>1445</c:v>
                </c:pt>
                <c:pt idx="2500">
                  <c:v>1435</c:v>
                </c:pt>
                <c:pt idx="2501">
                  <c:v>1444</c:v>
                </c:pt>
                <c:pt idx="2502">
                  <c:v>1480</c:v>
                </c:pt>
                <c:pt idx="2503">
                  <c:v>1461</c:v>
                </c:pt>
                <c:pt idx="2504">
                  <c:v>1391</c:v>
                </c:pt>
                <c:pt idx="2505">
                  <c:v>1415</c:v>
                </c:pt>
                <c:pt idx="2506">
                  <c:v>1435</c:v>
                </c:pt>
                <c:pt idx="2507">
                  <c:v>1508</c:v>
                </c:pt>
                <c:pt idx="2508">
                  <c:v>1443</c:v>
                </c:pt>
                <c:pt idx="2509">
                  <c:v>1339</c:v>
                </c:pt>
                <c:pt idx="2510">
                  <c:v>1472</c:v>
                </c:pt>
                <c:pt idx="2511">
                  <c:v>1460</c:v>
                </c:pt>
                <c:pt idx="2512">
                  <c:v>1472</c:v>
                </c:pt>
                <c:pt idx="2513">
                  <c:v>1258</c:v>
                </c:pt>
                <c:pt idx="2514">
                  <c:v>1346</c:v>
                </c:pt>
                <c:pt idx="2515">
                  <c:v>1364</c:v>
                </c:pt>
                <c:pt idx="2516">
                  <c:v>1412</c:v>
                </c:pt>
                <c:pt idx="2517">
                  <c:v>1453</c:v>
                </c:pt>
                <c:pt idx="2518">
                  <c:v>1428</c:v>
                </c:pt>
                <c:pt idx="2519">
                  <c:v>1421</c:v>
                </c:pt>
                <c:pt idx="2520">
                  <c:v>1445</c:v>
                </c:pt>
                <c:pt idx="2521">
                  <c:v>1393</c:v>
                </c:pt>
                <c:pt idx="2522">
                  <c:v>1360</c:v>
                </c:pt>
                <c:pt idx="2523">
                  <c:v>1424</c:v>
                </c:pt>
                <c:pt idx="2524">
                  <c:v>1424</c:v>
                </c:pt>
                <c:pt idx="2525">
                  <c:v>1445</c:v>
                </c:pt>
                <c:pt idx="2526">
                  <c:v>1436</c:v>
                </c:pt>
                <c:pt idx="2527">
                  <c:v>1483</c:v>
                </c:pt>
                <c:pt idx="2528">
                  <c:v>1457</c:v>
                </c:pt>
                <c:pt idx="2529">
                  <c:v>1481</c:v>
                </c:pt>
                <c:pt idx="2530">
                  <c:v>1456</c:v>
                </c:pt>
                <c:pt idx="2531">
                  <c:v>1479</c:v>
                </c:pt>
                <c:pt idx="2532">
                  <c:v>1435</c:v>
                </c:pt>
                <c:pt idx="2533">
                  <c:v>1562</c:v>
                </c:pt>
                <c:pt idx="2534">
                  <c:v>1489</c:v>
                </c:pt>
                <c:pt idx="2535">
                  <c:v>1270</c:v>
                </c:pt>
                <c:pt idx="2536">
                  <c:v>1294</c:v>
                </c:pt>
                <c:pt idx="2537">
                  <c:v>1336</c:v>
                </c:pt>
                <c:pt idx="2538">
                  <c:v>1356</c:v>
                </c:pt>
                <c:pt idx="2539">
                  <c:v>1294</c:v>
                </c:pt>
                <c:pt idx="2540">
                  <c:v>1269</c:v>
                </c:pt>
                <c:pt idx="2541">
                  <c:v>1250</c:v>
                </c:pt>
                <c:pt idx="2542">
                  <c:v>1291</c:v>
                </c:pt>
                <c:pt idx="2543">
                  <c:v>1451</c:v>
                </c:pt>
                <c:pt idx="2544">
                  <c:v>1470</c:v>
                </c:pt>
                <c:pt idx="2545">
                  <c:v>1426</c:v>
                </c:pt>
                <c:pt idx="2546">
                  <c:v>1432</c:v>
                </c:pt>
                <c:pt idx="2547">
                  <c:v>1529</c:v>
                </c:pt>
                <c:pt idx="2548">
                  <c:v>1516</c:v>
                </c:pt>
                <c:pt idx="2549">
                  <c:v>1495</c:v>
                </c:pt>
                <c:pt idx="2550">
                  <c:v>1447</c:v>
                </c:pt>
                <c:pt idx="2551">
                  <c:v>1507</c:v>
                </c:pt>
                <c:pt idx="2552">
                  <c:v>1397</c:v>
                </c:pt>
                <c:pt idx="2553">
                  <c:v>1471</c:v>
                </c:pt>
                <c:pt idx="2554">
                  <c:v>1485</c:v>
                </c:pt>
                <c:pt idx="2555">
                  <c:v>1451</c:v>
                </c:pt>
                <c:pt idx="2556">
                  <c:v>1414</c:v>
                </c:pt>
                <c:pt idx="2557">
                  <c:v>1340</c:v>
                </c:pt>
                <c:pt idx="2558">
                  <c:v>1323</c:v>
                </c:pt>
                <c:pt idx="2559">
                  <c:v>1332</c:v>
                </c:pt>
                <c:pt idx="2560">
                  <c:v>1419</c:v>
                </c:pt>
                <c:pt idx="2561">
                  <c:v>1373</c:v>
                </c:pt>
                <c:pt idx="2562">
                  <c:v>1297</c:v>
                </c:pt>
                <c:pt idx="2563">
                  <c:v>1394</c:v>
                </c:pt>
                <c:pt idx="2564">
                  <c:v>1421</c:v>
                </c:pt>
                <c:pt idx="2565">
                  <c:v>1269</c:v>
                </c:pt>
                <c:pt idx="2566">
                  <c:v>1456</c:v>
                </c:pt>
                <c:pt idx="2567">
                  <c:v>1477</c:v>
                </c:pt>
                <c:pt idx="2568">
                  <c:v>1529</c:v>
                </c:pt>
                <c:pt idx="2569">
                  <c:v>1423</c:v>
                </c:pt>
                <c:pt idx="2570">
                  <c:v>1473</c:v>
                </c:pt>
                <c:pt idx="2571">
                  <c:v>1455</c:v>
                </c:pt>
                <c:pt idx="2572">
                  <c:v>1457</c:v>
                </c:pt>
                <c:pt idx="2573">
                  <c:v>1470</c:v>
                </c:pt>
                <c:pt idx="2574">
                  <c:v>1569</c:v>
                </c:pt>
                <c:pt idx="2575">
                  <c:v>1608</c:v>
                </c:pt>
                <c:pt idx="2576">
                  <c:v>1567</c:v>
                </c:pt>
                <c:pt idx="2577">
                  <c:v>1538</c:v>
                </c:pt>
                <c:pt idx="2578">
                  <c:v>1630</c:v>
                </c:pt>
                <c:pt idx="2579">
                  <c:v>1620</c:v>
                </c:pt>
                <c:pt idx="2580">
                  <c:v>1671</c:v>
                </c:pt>
                <c:pt idx="2581">
                  <c:v>1661</c:v>
                </c:pt>
                <c:pt idx="2582">
                  <c:v>1607</c:v>
                </c:pt>
                <c:pt idx="2583">
                  <c:v>1509</c:v>
                </c:pt>
                <c:pt idx="2584">
                  <c:v>1557</c:v>
                </c:pt>
                <c:pt idx="2585">
                  <c:v>1569</c:v>
                </c:pt>
                <c:pt idx="2586">
                  <c:v>1580</c:v>
                </c:pt>
                <c:pt idx="2587">
                  <c:v>1532</c:v>
                </c:pt>
                <c:pt idx="2588">
                  <c:v>1504</c:v>
                </c:pt>
                <c:pt idx="2589">
                  <c:v>1399</c:v>
                </c:pt>
                <c:pt idx="2590">
                  <c:v>1542</c:v>
                </c:pt>
                <c:pt idx="2591">
                  <c:v>1414</c:v>
                </c:pt>
                <c:pt idx="2592">
                  <c:v>1494</c:v>
                </c:pt>
                <c:pt idx="2593">
                  <c:v>1421</c:v>
                </c:pt>
                <c:pt idx="2594">
                  <c:v>1543</c:v>
                </c:pt>
                <c:pt idx="2595">
                  <c:v>1466</c:v>
                </c:pt>
                <c:pt idx="2596">
                  <c:v>1522</c:v>
                </c:pt>
                <c:pt idx="2597">
                  <c:v>1503</c:v>
                </c:pt>
                <c:pt idx="2598">
                  <c:v>1504</c:v>
                </c:pt>
                <c:pt idx="2599">
                  <c:v>1564</c:v>
                </c:pt>
                <c:pt idx="2600">
                  <c:v>1584</c:v>
                </c:pt>
                <c:pt idx="2601">
                  <c:v>1534</c:v>
                </c:pt>
                <c:pt idx="2602">
                  <c:v>1503</c:v>
                </c:pt>
                <c:pt idx="2603">
                  <c:v>1474</c:v>
                </c:pt>
                <c:pt idx="2604">
                  <c:v>1470</c:v>
                </c:pt>
                <c:pt idx="2605">
                  <c:v>1414</c:v>
                </c:pt>
                <c:pt idx="2606">
                  <c:v>1320</c:v>
                </c:pt>
                <c:pt idx="2607">
                  <c:v>1363</c:v>
                </c:pt>
                <c:pt idx="2608">
                  <c:v>1323</c:v>
                </c:pt>
                <c:pt idx="2609">
                  <c:v>1289</c:v>
                </c:pt>
                <c:pt idx="2610">
                  <c:v>1270</c:v>
                </c:pt>
                <c:pt idx="2611">
                  <c:v>1290</c:v>
                </c:pt>
                <c:pt idx="2612">
                  <c:v>1279</c:v>
                </c:pt>
                <c:pt idx="2613">
                  <c:v>1328</c:v>
                </c:pt>
                <c:pt idx="2614">
                  <c:v>1444</c:v>
                </c:pt>
                <c:pt idx="2615">
                  <c:v>1484</c:v>
                </c:pt>
                <c:pt idx="2616">
                  <c:v>1415</c:v>
                </c:pt>
                <c:pt idx="2617">
                  <c:v>1384</c:v>
                </c:pt>
                <c:pt idx="2618">
                  <c:v>1493</c:v>
                </c:pt>
                <c:pt idx="2619">
                  <c:v>1586</c:v>
                </c:pt>
                <c:pt idx="2620">
                  <c:v>1513</c:v>
                </c:pt>
                <c:pt idx="2621">
                  <c:v>1471</c:v>
                </c:pt>
                <c:pt idx="2622">
                  <c:v>1550</c:v>
                </c:pt>
                <c:pt idx="2623">
                  <c:v>1533</c:v>
                </c:pt>
                <c:pt idx="2624">
                  <c:v>1542</c:v>
                </c:pt>
                <c:pt idx="2625">
                  <c:v>1469</c:v>
                </c:pt>
                <c:pt idx="2626">
                  <c:v>1472</c:v>
                </c:pt>
                <c:pt idx="2627">
                  <c:v>1442</c:v>
                </c:pt>
                <c:pt idx="2628">
                  <c:v>1541</c:v>
                </c:pt>
                <c:pt idx="2629">
                  <c:v>1363</c:v>
                </c:pt>
                <c:pt idx="2630">
                  <c:v>1390</c:v>
                </c:pt>
                <c:pt idx="2631">
                  <c:v>1206</c:v>
                </c:pt>
                <c:pt idx="2632">
                  <c:v>1228</c:v>
                </c:pt>
                <c:pt idx="2633">
                  <c:v>1236</c:v>
                </c:pt>
                <c:pt idx="2634">
                  <c:v>1298</c:v>
                </c:pt>
                <c:pt idx="2635">
                  <c:v>1261</c:v>
                </c:pt>
                <c:pt idx="2636">
                  <c:v>1363</c:v>
                </c:pt>
                <c:pt idx="2637">
                  <c:v>1352</c:v>
                </c:pt>
                <c:pt idx="2638">
                  <c:v>1418</c:v>
                </c:pt>
                <c:pt idx="2639">
                  <c:v>1405</c:v>
                </c:pt>
                <c:pt idx="2640">
                  <c:v>1553</c:v>
                </c:pt>
                <c:pt idx="2641">
                  <c:v>1452</c:v>
                </c:pt>
                <c:pt idx="2642">
                  <c:v>1496</c:v>
                </c:pt>
                <c:pt idx="2643">
                  <c:v>1391</c:v>
                </c:pt>
                <c:pt idx="2644">
                  <c:v>1444</c:v>
                </c:pt>
                <c:pt idx="2645">
                  <c:v>1318</c:v>
                </c:pt>
                <c:pt idx="2646">
                  <c:v>1333</c:v>
                </c:pt>
                <c:pt idx="2647">
                  <c:v>1434</c:v>
                </c:pt>
                <c:pt idx="2648">
                  <c:v>1378</c:v>
                </c:pt>
                <c:pt idx="2649">
                  <c:v>1415</c:v>
                </c:pt>
                <c:pt idx="2650">
                  <c:v>1358</c:v>
                </c:pt>
                <c:pt idx="2651">
                  <c:v>1483</c:v>
                </c:pt>
                <c:pt idx="2652">
                  <c:v>1411</c:v>
                </c:pt>
                <c:pt idx="2653">
                  <c:v>1424</c:v>
                </c:pt>
                <c:pt idx="2654">
                  <c:v>1333</c:v>
                </c:pt>
                <c:pt idx="2655">
                  <c:v>1283</c:v>
                </c:pt>
                <c:pt idx="2656">
                  <c:v>1320</c:v>
                </c:pt>
                <c:pt idx="2657">
                  <c:v>1255</c:v>
                </c:pt>
                <c:pt idx="2658">
                  <c:v>1299</c:v>
                </c:pt>
                <c:pt idx="2659">
                  <c:v>1304</c:v>
                </c:pt>
                <c:pt idx="2660">
                  <c:v>1345</c:v>
                </c:pt>
                <c:pt idx="2661">
                  <c:v>1380</c:v>
                </c:pt>
                <c:pt idx="2662">
                  <c:v>1434</c:v>
                </c:pt>
                <c:pt idx="2663">
                  <c:v>1368</c:v>
                </c:pt>
                <c:pt idx="2664">
                  <c:v>1410</c:v>
                </c:pt>
                <c:pt idx="2665">
                  <c:v>1399</c:v>
                </c:pt>
                <c:pt idx="2666">
                  <c:v>1431</c:v>
                </c:pt>
                <c:pt idx="2667">
                  <c:v>1377</c:v>
                </c:pt>
                <c:pt idx="2668">
                  <c:v>1372</c:v>
                </c:pt>
                <c:pt idx="2669">
                  <c:v>1475</c:v>
                </c:pt>
                <c:pt idx="2670">
                  <c:v>1427</c:v>
                </c:pt>
                <c:pt idx="2671">
                  <c:v>1374</c:v>
                </c:pt>
                <c:pt idx="2672">
                  <c:v>1501</c:v>
                </c:pt>
                <c:pt idx="2673">
                  <c:v>1502</c:v>
                </c:pt>
                <c:pt idx="2674">
                  <c:v>1518</c:v>
                </c:pt>
                <c:pt idx="2675">
                  <c:v>1567</c:v>
                </c:pt>
                <c:pt idx="2676">
                  <c:v>1498</c:v>
                </c:pt>
                <c:pt idx="2677">
                  <c:v>1450</c:v>
                </c:pt>
                <c:pt idx="2678">
                  <c:v>1394</c:v>
                </c:pt>
                <c:pt idx="2679">
                  <c:v>1360</c:v>
                </c:pt>
                <c:pt idx="2680">
                  <c:v>1331</c:v>
                </c:pt>
                <c:pt idx="2681">
                  <c:v>1240</c:v>
                </c:pt>
                <c:pt idx="2682">
                  <c:v>1254</c:v>
                </c:pt>
                <c:pt idx="2683">
                  <c:v>1306</c:v>
                </c:pt>
                <c:pt idx="2684">
                  <c:v>1319</c:v>
                </c:pt>
                <c:pt idx="2685">
                  <c:v>1359</c:v>
                </c:pt>
                <c:pt idx="2686">
                  <c:v>1363</c:v>
                </c:pt>
                <c:pt idx="2687">
                  <c:v>1413</c:v>
                </c:pt>
                <c:pt idx="2688">
                  <c:v>1399</c:v>
                </c:pt>
                <c:pt idx="2689">
                  <c:v>1473</c:v>
                </c:pt>
                <c:pt idx="2690">
                  <c:v>1475</c:v>
                </c:pt>
                <c:pt idx="2691">
                  <c:v>1439</c:v>
                </c:pt>
                <c:pt idx="2692">
                  <c:v>1368</c:v>
                </c:pt>
                <c:pt idx="2693">
                  <c:v>1461</c:v>
                </c:pt>
                <c:pt idx="2694">
                  <c:v>1472</c:v>
                </c:pt>
                <c:pt idx="2695">
                  <c:v>1447</c:v>
                </c:pt>
                <c:pt idx="2696">
                  <c:v>1469</c:v>
                </c:pt>
                <c:pt idx="2697">
                  <c:v>1386</c:v>
                </c:pt>
                <c:pt idx="2698">
                  <c:v>1520</c:v>
                </c:pt>
                <c:pt idx="2699">
                  <c:v>1454</c:v>
                </c:pt>
                <c:pt idx="2700">
                  <c:v>1373</c:v>
                </c:pt>
                <c:pt idx="2701">
                  <c:v>1338</c:v>
                </c:pt>
                <c:pt idx="2702">
                  <c:v>1331</c:v>
                </c:pt>
                <c:pt idx="2703">
                  <c:v>1305</c:v>
                </c:pt>
                <c:pt idx="2704">
                  <c:v>1483</c:v>
                </c:pt>
                <c:pt idx="2705">
                  <c:v>1466</c:v>
                </c:pt>
                <c:pt idx="2706">
                  <c:v>1469</c:v>
                </c:pt>
                <c:pt idx="2707">
                  <c:v>1473</c:v>
                </c:pt>
                <c:pt idx="2708">
                  <c:v>1638</c:v>
                </c:pt>
                <c:pt idx="2709">
                  <c:v>1920</c:v>
                </c:pt>
                <c:pt idx="2710">
                  <c:v>1783</c:v>
                </c:pt>
                <c:pt idx="2711">
                  <c:v>1741</c:v>
                </c:pt>
                <c:pt idx="2712">
                  <c:v>1661</c:v>
                </c:pt>
                <c:pt idx="2713">
                  <c:v>1581</c:v>
                </c:pt>
                <c:pt idx="2714">
                  <c:v>1559</c:v>
                </c:pt>
                <c:pt idx="2715">
                  <c:v>1727</c:v>
                </c:pt>
                <c:pt idx="2716">
                  <c:v>1591</c:v>
                </c:pt>
                <c:pt idx="2717">
                  <c:v>1545</c:v>
                </c:pt>
                <c:pt idx="2718">
                  <c:v>1449</c:v>
                </c:pt>
                <c:pt idx="2719">
                  <c:v>1469</c:v>
                </c:pt>
                <c:pt idx="2720">
                  <c:v>1613</c:v>
                </c:pt>
                <c:pt idx="2721">
                  <c:v>1474</c:v>
                </c:pt>
                <c:pt idx="2722">
                  <c:v>1456</c:v>
                </c:pt>
                <c:pt idx="2723">
                  <c:v>1444</c:v>
                </c:pt>
                <c:pt idx="2724">
                  <c:v>1369</c:v>
                </c:pt>
                <c:pt idx="2725">
                  <c:v>1391</c:v>
                </c:pt>
                <c:pt idx="2726">
                  <c:v>1352</c:v>
                </c:pt>
                <c:pt idx="2727">
                  <c:v>1646</c:v>
                </c:pt>
                <c:pt idx="2728">
                  <c:v>1526</c:v>
                </c:pt>
                <c:pt idx="2729">
                  <c:v>1495</c:v>
                </c:pt>
                <c:pt idx="2730">
                  <c:v>1486</c:v>
                </c:pt>
                <c:pt idx="2731">
                  <c:v>1581</c:v>
                </c:pt>
                <c:pt idx="2732">
                  <c:v>1523</c:v>
                </c:pt>
                <c:pt idx="2733">
                  <c:v>1551</c:v>
                </c:pt>
                <c:pt idx="2734">
                  <c:v>1409</c:v>
                </c:pt>
                <c:pt idx="2735">
                  <c:v>1443</c:v>
                </c:pt>
                <c:pt idx="2736">
                  <c:v>1430</c:v>
                </c:pt>
                <c:pt idx="2737">
                  <c:v>1480</c:v>
                </c:pt>
                <c:pt idx="2738">
                  <c:v>1492</c:v>
                </c:pt>
                <c:pt idx="2739">
                  <c:v>1471</c:v>
                </c:pt>
                <c:pt idx="2740">
                  <c:v>1510</c:v>
                </c:pt>
                <c:pt idx="2741">
                  <c:v>1523</c:v>
                </c:pt>
                <c:pt idx="2742">
                  <c:v>1652</c:v>
                </c:pt>
                <c:pt idx="2743">
                  <c:v>1622</c:v>
                </c:pt>
                <c:pt idx="2744">
                  <c:v>1519</c:v>
                </c:pt>
                <c:pt idx="2745">
                  <c:v>1537</c:v>
                </c:pt>
                <c:pt idx="2746">
                  <c:v>1551</c:v>
                </c:pt>
                <c:pt idx="2747">
                  <c:v>1542</c:v>
                </c:pt>
                <c:pt idx="2748">
                  <c:v>1345</c:v>
                </c:pt>
                <c:pt idx="2749">
                  <c:v>1385</c:v>
                </c:pt>
                <c:pt idx="2750">
                  <c:v>1286</c:v>
                </c:pt>
                <c:pt idx="2751">
                  <c:v>1336</c:v>
                </c:pt>
                <c:pt idx="2752">
                  <c:v>1314</c:v>
                </c:pt>
                <c:pt idx="2753">
                  <c:v>1276</c:v>
                </c:pt>
                <c:pt idx="2754">
                  <c:v>1396</c:v>
                </c:pt>
                <c:pt idx="2755">
                  <c:v>1464</c:v>
                </c:pt>
                <c:pt idx="2756">
                  <c:v>1358</c:v>
                </c:pt>
                <c:pt idx="2757">
                  <c:v>1337</c:v>
                </c:pt>
                <c:pt idx="2758">
                  <c:v>1464</c:v>
                </c:pt>
                <c:pt idx="2759">
                  <c:v>1414</c:v>
                </c:pt>
                <c:pt idx="2760">
                  <c:v>1431</c:v>
                </c:pt>
                <c:pt idx="2761">
                  <c:v>1513</c:v>
                </c:pt>
                <c:pt idx="2762">
                  <c:v>1435</c:v>
                </c:pt>
                <c:pt idx="2763">
                  <c:v>1483</c:v>
                </c:pt>
                <c:pt idx="2764">
                  <c:v>1552</c:v>
                </c:pt>
                <c:pt idx="2765">
                  <c:v>1526</c:v>
                </c:pt>
                <c:pt idx="2766">
                  <c:v>1484</c:v>
                </c:pt>
                <c:pt idx="2767">
                  <c:v>1562</c:v>
                </c:pt>
                <c:pt idx="2768">
                  <c:v>1565</c:v>
                </c:pt>
                <c:pt idx="2769">
                  <c:v>1460</c:v>
                </c:pt>
                <c:pt idx="2770">
                  <c:v>1466</c:v>
                </c:pt>
                <c:pt idx="2771">
                  <c:v>1360</c:v>
                </c:pt>
                <c:pt idx="2772">
                  <c:v>1341</c:v>
                </c:pt>
                <c:pt idx="2773">
                  <c:v>1328</c:v>
                </c:pt>
                <c:pt idx="2774">
                  <c:v>1292</c:v>
                </c:pt>
                <c:pt idx="2775">
                  <c:v>1318</c:v>
                </c:pt>
                <c:pt idx="2776">
                  <c:v>1281</c:v>
                </c:pt>
                <c:pt idx="2777">
                  <c:v>1312</c:v>
                </c:pt>
                <c:pt idx="2778">
                  <c:v>1303</c:v>
                </c:pt>
                <c:pt idx="2779">
                  <c:v>1376</c:v>
                </c:pt>
                <c:pt idx="2780">
                  <c:v>1416</c:v>
                </c:pt>
                <c:pt idx="2781">
                  <c:v>1469</c:v>
                </c:pt>
                <c:pt idx="2782">
                  <c:v>1482</c:v>
                </c:pt>
                <c:pt idx="2783">
                  <c:v>1493</c:v>
                </c:pt>
                <c:pt idx="2784">
                  <c:v>1502</c:v>
                </c:pt>
                <c:pt idx="2785">
                  <c:v>1454</c:v>
                </c:pt>
                <c:pt idx="2786">
                  <c:v>1460</c:v>
                </c:pt>
                <c:pt idx="2787">
                  <c:v>1504</c:v>
                </c:pt>
                <c:pt idx="2788">
                  <c:v>1393</c:v>
                </c:pt>
                <c:pt idx="2789">
                  <c:v>1464</c:v>
                </c:pt>
                <c:pt idx="2790">
                  <c:v>1511</c:v>
                </c:pt>
                <c:pt idx="2791">
                  <c:v>1497</c:v>
                </c:pt>
                <c:pt idx="2792">
                  <c:v>1504</c:v>
                </c:pt>
                <c:pt idx="2793">
                  <c:v>1610</c:v>
                </c:pt>
                <c:pt idx="2794">
                  <c:v>1730</c:v>
                </c:pt>
                <c:pt idx="2795">
                  <c:v>1617</c:v>
                </c:pt>
                <c:pt idx="2796">
                  <c:v>1479</c:v>
                </c:pt>
                <c:pt idx="2797">
                  <c:v>1457</c:v>
                </c:pt>
                <c:pt idx="2798">
                  <c:v>1329</c:v>
                </c:pt>
                <c:pt idx="2799">
                  <c:v>1280</c:v>
                </c:pt>
                <c:pt idx="2800">
                  <c:v>1299</c:v>
                </c:pt>
                <c:pt idx="2801">
                  <c:v>1362</c:v>
                </c:pt>
                <c:pt idx="2802">
                  <c:v>1580</c:v>
                </c:pt>
                <c:pt idx="2803">
                  <c:v>1412</c:v>
                </c:pt>
                <c:pt idx="2804">
                  <c:v>1357</c:v>
                </c:pt>
                <c:pt idx="2805">
                  <c:v>1405</c:v>
                </c:pt>
                <c:pt idx="2806">
                  <c:v>1436</c:v>
                </c:pt>
                <c:pt idx="2807">
                  <c:v>1440</c:v>
                </c:pt>
                <c:pt idx="2808">
                  <c:v>1450</c:v>
                </c:pt>
                <c:pt idx="2809">
                  <c:v>1422</c:v>
                </c:pt>
                <c:pt idx="2810">
                  <c:v>1396</c:v>
                </c:pt>
              </c:numCache>
            </c:numRef>
          </c:xVal>
          <c:yVal>
            <c:numRef>
              <c:f>'[Data.xlsx]hd-4004-2014-01-01-2014-04-30'!$F$10:$F$2820</c:f>
              <c:numCache>
                <c:formatCode>General</c:formatCode>
                <c:ptCount val="2811"/>
                <c:pt idx="0">
                  <c:v>374.6</c:v>
                </c:pt>
                <c:pt idx="1">
                  <c:v>382.6</c:v>
                </c:pt>
                <c:pt idx="2">
                  <c:v>374</c:v>
                </c:pt>
                <c:pt idx="3">
                  <c:v>373.4</c:v>
                </c:pt>
                <c:pt idx="4">
                  <c:v>370.5</c:v>
                </c:pt>
                <c:pt idx="5">
                  <c:v>372.6</c:v>
                </c:pt>
                <c:pt idx="6">
                  <c:v>372.6</c:v>
                </c:pt>
                <c:pt idx="7">
                  <c:v>382.4</c:v>
                </c:pt>
                <c:pt idx="8">
                  <c:v>385.5</c:v>
                </c:pt>
                <c:pt idx="9">
                  <c:v>388.5</c:v>
                </c:pt>
                <c:pt idx="10">
                  <c:v>405.2</c:v>
                </c:pt>
                <c:pt idx="11">
                  <c:v>424.6</c:v>
                </c:pt>
                <c:pt idx="12">
                  <c:v>420.3</c:v>
                </c:pt>
                <c:pt idx="13">
                  <c:v>439.2</c:v>
                </c:pt>
                <c:pt idx="14">
                  <c:v>486</c:v>
                </c:pt>
                <c:pt idx="15">
                  <c:v>531.6</c:v>
                </c:pt>
                <c:pt idx="16">
                  <c:v>532.9</c:v>
                </c:pt>
                <c:pt idx="17">
                  <c:v>510.2</c:v>
                </c:pt>
                <c:pt idx="18">
                  <c:v>509.2</c:v>
                </c:pt>
                <c:pt idx="19">
                  <c:v>500.5</c:v>
                </c:pt>
                <c:pt idx="20">
                  <c:v>539.29999999999995</c:v>
                </c:pt>
                <c:pt idx="21">
                  <c:v>558.6</c:v>
                </c:pt>
                <c:pt idx="22">
                  <c:v>549.70000000000005</c:v>
                </c:pt>
                <c:pt idx="23">
                  <c:v>548.29999999999995</c:v>
                </c:pt>
                <c:pt idx="24">
                  <c:v>561.9</c:v>
                </c:pt>
                <c:pt idx="25">
                  <c:v>565.5</c:v>
                </c:pt>
                <c:pt idx="26">
                  <c:v>562.1</c:v>
                </c:pt>
                <c:pt idx="27">
                  <c:v>558.1</c:v>
                </c:pt>
                <c:pt idx="28">
                  <c:v>565.4</c:v>
                </c:pt>
                <c:pt idx="29">
                  <c:v>563.70000000000005</c:v>
                </c:pt>
                <c:pt idx="30">
                  <c:v>559.4</c:v>
                </c:pt>
                <c:pt idx="31">
                  <c:v>554</c:v>
                </c:pt>
                <c:pt idx="32">
                  <c:v>563.29999999999995</c:v>
                </c:pt>
                <c:pt idx="33">
                  <c:v>553</c:v>
                </c:pt>
                <c:pt idx="34">
                  <c:v>547.79999999999995</c:v>
                </c:pt>
                <c:pt idx="35">
                  <c:v>544.70000000000005</c:v>
                </c:pt>
                <c:pt idx="36">
                  <c:v>542.20000000000005</c:v>
                </c:pt>
                <c:pt idx="37">
                  <c:v>529.70000000000005</c:v>
                </c:pt>
                <c:pt idx="38">
                  <c:v>533</c:v>
                </c:pt>
                <c:pt idx="39">
                  <c:v>572.6</c:v>
                </c:pt>
                <c:pt idx="40">
                  <c:v>581.29999999999995</c:v>
                </c:pt>
                <c:pt idx="41">
                  <c:v>573.70000000000005</c:v>
                </c:pt>
                <c:pt idx="42">
                  <c:v>580</c:v>
                </c:pt>
                <c:pt idx="43">
                  <c:v>590.79999999999995</c:v>
                </c:pt>
                <c:pt idx="44">
                  <c:v>616.70000000000005</c:v>
                </c:pt>
                <c:pt idx="45">
                  <c:v>617.70000000000005</c:v>
                </c:pt>
                <c:pt idx="46">
                  <c:v>602.9</c:v>
                </c:pt>
                <c:pt idx="47">
                  <c:v>608.5</c:v>
                </c:pt>
                <c:pt idx="48">
                  <c:v>600.29999999999995</c:v>
                </c:pt>
                <c:pt idx="49">
                  <c:v>596.1</c:v>
                </c:pt>
                <c:pt idx="50">
                  <c:v>583.1</c:v>
                </c:pt>
                <c:pt idx="51">
                  <c:v>582</c:v>
                </c:pt>
                <c:pt idx="52">
                  <c:v>570.4</c:v>
                </c:pt>
                <c:pt idx="53">
                  <c:v>566.5</c:v>
                </c:pt>
                <c:pt idx="54">
                  <c:v>576.5</c:v>
                </c:pt>
                <c:pt idx="55">
                  <c:v>572.5</c:v>
                </c:pt>
                <c:pt idx="56">
                  <c:v>553.79999999999995</c:v>
                </c:pt>
                <c:pt idx="57">
                  <c:v>540.20000000000005</c:v>
                </c:pt>
                <c:pt idx="58">
                  <c:v>540.9</c:v>
                </c:pt>
                <c:pt idx="59">
                  <c:v>503.7</c:v>
                </c:pt>
                <c:pt idx="60">
                  <c:v>494.7</c:v>
                </c:pt>
                <c:pt idx="61">
                  <c:v>490.7</c:v>
                </c:pt>
                <c:pt idx="62">
                  <c:v>496.1</c:v>
                </c:pt>
                <c:pt idx="63">
                  <c:v>503.2</c:v>
                </c:pt>
                <c:pt idx="64">
                  <c:v>493.4</c:v>
                </c:pt>
                <c:pt idx="65">
                  <c:v>487.7</c:v>
                </c:pt>
                <c:pt idx="66">
                  <c:v>490.7</c:v>
                </c:pt>
                <c:pt idx="67">
                  <c:v>497.9</c:v>
                </c:pt>
                <c:pt idx="68">
                  <c:v>501.1</c:v>
                </c:pt>
                <c:pt idx="69">
                  <c:v>504.8</c:v>
                </c:pt>
                <c:pt idx="70">
                  <c:v>519.1</c:v>
                </c:pt>
                <c:pt idx="71">
                  <c:v>515.9</c:v>
                </c:pt>
                <c:pt idx="72">
                  <c:v>503.2</c:v>
                </c:pt>
                <c:pt idx="73">
                  <c:v>506.4</c:v>
                </c:pt>
                <c:pt idx="74">
                  <c:v>503.6</c:v>
                </c:pt>
                <c:pt idx="75">
                  <c:v>512.6</c:v>
                </c:pt>
                <c:pt idx="76">
                  <c:v>509.6</c:v>
                </c:pt>
                <c:pt idx="77">
                  <c:v>506.2</c:v>
                </c:pt>
                <c:pt idx="78">
                  <c:v>514.20000000000005</c:v>
                </c:pt>
                <c:pt idx="79">
                  <c:v>511.8</c:v>
                </c:pt>
                <c:pt idx="80">
                  <c:v>509.6</c:v>
                </c:pt>
                <c:pt idx="81">
                  <c:v>508.8</c:v>
                </c:pt>
                <c:pt idx="82">
                  <c:v>507.3</c:v>
                </c:pt>
                <c:pt idx="83">
                  <c:v>497</c:v>
                </c:pt>
                <c:pt idx="84">
                  <c:v>494.8</c:v>
                </c:pt>
                <c:pt idx="85">
                  <c:v>495.6</c:v>
                </c:pt>
                <c:pt idx="86">
                  <c:v>500.1</c:v>
                </c:pt>
                <c:pt idx="87">
                  <c:v>507.1</c:v>
                </c:pt>
                <c:pt idx="88">
                  <c:v>504.2</c:v>
                </c:pt>
                <c:pt idx="89">
                  <c:v>485.9</c:v>
                </c:pt>
                <c:pt idx="90">
                  <c:v>487.3</c:v>
                </c:pt>
                <c:pt idx="91">
                  <c:v>482.4</c:v>
                </c:pt>
                <c:pt idx="92">
                  <c:v>472.4</c:v>
                </c:pt>
                <c:pt idx="93">
                  <c:v>468</c:v>
                </c:pt>
                <c:pt idx="94">
                  <c:v>472.7</c:v>
                </c:pt>
                <c:pt idx="95">
                  <c:v>465.7</c:v>
                </c:pt>
                <c:pt idx="96">
                  <c:v>457.6</c:v>
                </c:pt>
                <c:pt idx="97">
                  <c:v>477.5</c:v>
                </c:pt>
                <c:pt idx="98">
                  <c:v>473.4</c:v>
                </c:pt>
                <c:pt idx="99">
                  <c:v>461.4</c:v>
                </c:pt>
                <c:pt idx="100">
                  <c:v>459.2</c:v>
                </c:pt>
                <c:pt idx="101">
                  <c:v>453.7</c:v>
                </c:pt>
                <c:pt idx="102">
                  <c:v>459.2</c:v>
                </c:pt>
                <c:pt idx="103">
                  <c:v>455.8</c:v>
                </c:pt>
                <c:pt idx="104">
                  <c:v>448.6</c:v>
                </c:pt>
                <c:pt idx="105">
                  <c:v>445.8</c:v>
                </c:pt>
                <c:pt idx="106">
                  <c:v>446.3</c:v>
                </c:pt>
                <c:pt idx="107">
                  <c:v>439.7</c:v>
                </c:pt>
                <c:pt idx="108">
                  <c:v>438.5</c:v>
                </c:pt>
                <c:pt idx="109">
                  <c:v>423</c:v>
                </c:pt>
                <c:pt idx="110">
                  <c:v>418.6</c:v>
                </c:pt>
                <c:pt idx="111">
                  <c:v>418.3</c:v>
                </c:pt>
                <c:pt idx="112">
                  <c:v>412.6</c:v>
                </c:pt>
                <c:pt idx="113">
                  <c:v>412.4</c:v>
                </c:pt>
                <c:pt idx="114">
                  <c:v>403.6</c:v>
                </c:pt>
                <c:pt idx="115">
                  <c:v>404.5</c:v>
                </c:pt>
                <c:pt idx="116">
                  <c:v>409.7</c:v>
                </c:pt>
                <c:pt idx="117">
                  <c:v>407.2</c:v>
                </c:pt>
                <c:pt idx="118">
                  <c:v>407.1</c:v>
                </c:pt>
                <c:pt idx="119">
                  <c:v>405.6</c:v>
                </c:pt>
                <c:pt idx="120">
                  <c:v>404.1</c:v>
                </c:pt>
                <c:pt idx="121">
                  <c:v>398.1</c:v>
                </c:pt>
                <c:pt idx="122">
                  <c:v>396.3</c:v>
                </c:pt>
                <c:pt idx="123">
                  <c:v>395.9</c:v>
                </c:pt>
                <c:pt idx="124">
                  <c:v>385.2</c:v>
                </c:pt>
                <c:pt idx="125">
                  <c:v>381.4</c:v>
                </c:pt>
                <c:pt idx="126">
                  <c:v>377.1</c:v>
                </c:pt>
                <c:pt idx="127">
                  <c:v>374.2</c:v>
                </c:pt>
                <c:pt idx="128">
                  <c:v>373</c:v>
                </c:pt>
                <c:pt idx="129">
                  <c:v>366.2</c:v>
                </c:pt>
                <c:pt idx="130">
                  <c:v>361.6</c:v>
                </c:pt>
                <c:pt idx="131">
                  <c:v>363.3</c:v>
                </c:pt>
                <c:pt idx="132">
                  <c:v>361.3</c:v>
                </c:pt>
                <c:pt idx="133">
                  <c:v>360.5</c:v>
                </c:pt>
                <c:pt idx="134">
                  <c:v>359</c:v>
                </c:pt>
                <c:pt idx="135">
                  <c:v>356.8</c:v>
                </c:pt>
                <c:pt idx="136">
                  <c:v>356.5</c:v>
                </c:pt>
                <c:pt idx="137">
                  <c:v>357.9</c:v>
                </c:pt>
                <c:pt idx="138">
                  <c:v>355</c:v>
                </c:pt>
                <c:pt idx="139">
                  <c:v>353.8</c:v>
                </c:pt>
                <c:pt idx="140">
                  <c:v>357.6</c:v>
                </c:pt>
                <c:pt idx="141">
                  <c:v>361.3</c:v>
                </c:pt>
                <c:pt idx="142">
                  <c:v>362</c:v>
                </c:pt>
                <c:pt idx="143">
                  <c:v>360.5</c:v>
                </c:pt>
                <c:pt idx="144">
                  <c:v>359.1</c:v>
                </c:pt>
                <c:pt idx="145">
                  <c:v>357.3</c:v>
                </c:pt>
                <c:pt idx="146">
                  <c:v>357.9</c:v>
                </c:pt>
                <c:pt idx="147">
                  <c:v>355.8</c:v>
                </c:pt>
                <c:pt idx="148">
                  <c:v>355.2</c:v>
                </c:pt>
                <c:pt idx="149">
                  <c:v>359.3</c:v>
                </c:pt>
                <c:pt idx="150">
                  <c:v>357.5</c:v>
                </c:pt>
                <c:pt idx="151">
                  <c:v>350.8</c:v>
                </c:pt>
                <c:pt idx="152">
                  <c:v>348.4</c:v>
                </c:pt>
                <c:pt idx="153">
                  <c:v>349.1</c:v>
                </c:pt>
                <c:pt idx="154">
                  <c:v>348.6</c:v>
                </c:pt>
                <c:pt idx="155">
                  <c:v>350.9</c:v>
                </c:pt>
                <c:pt idx="156">
                  <c:v>382.5</c:v>
                </c:pt>
                <c:pt idx="157">
                  <c:v>400.1</c:v>
                </c:pt>
                <c:pt idx="158">
                  <c:v>395.1</c:v>
                </c:pt>
                <c:pt idx="159">
                  <c:v>395.6</c:v>
                </c:pt>
                <c:pt idx="160">
                  <c:v>387.9</c:v>
                </c:pt>
                <c:pt idx="161">
                  <c:v>383.8</c:v>
                </c:pt>
                <c:pt idx="162">
                  <c:v>387.5</c:v>
                </c:pt>
                <c:pt idx="163">
                  <c:v>383.4</c:v>
                </c:pt>
                <c:pt idx="164">
                  <c:v>377.6</c:v>
                </c:pt>
                <c:pt idx="165">
                  <c:v>367.5</c:v>
                </c:pt>
                <c:pt idx="166">
                  <c:v>345.6</c:v>
                </c:pt>
                <c:pt idx="167">
                  <c:v>317.89999999999998</c:v>
                </c:pt>
                <c:pt idx="168">
                  <c:v>316.5</c:v>
                </c:pt>
                <c:pt idx="169">
                  <c:v>326.10000000000002</c:v>
                </c:pt>
                <c:pt idx="170">
                  <c:v>326.7</c:v>
                </c:pt>
                <c:pt idx="171">
                  <c:v>326.60000000000002</c:v>
                </c:pt>
                <c:pt idx="172">
                  <c:v>318.89999999999998</c:v>
                </c:pt>
                <c:pt idx="173">
                  <c:v>316.39999999999998</c:v>
                </c:pt>
                <c:pt idx="174">
                  <c:v>316.89999999999998</c:v>
                </c:pt>
                <c:pt idx="175">
                  <c:v>310.39999999999998</c:v>
                </c:pt>
                <c:pt idx="176">
                  <c:v>313.7</c:v>
                </c:pt>
                <c:pt idx="177">
                  <c:v>308.7</c:v>
                </c:pt>
                <c:pt idx="178">
                  <c:v>318.60000000000002</c:v>
                </c:pt>
                <c:pt idx="179">
                  <c:v>300.8</c:v>
                </c:pt>
                <c:pt idx="180">
                  <c:v>313.2</c:v>
                </c:pt>
                <c:pt idx="181">
                  <c:v>316.3</c:v>
                </c:pt>
                <c:pt idx="182">
                  <c:v>317.39999999999998</c:v>
                </c:pt>
                <c:pt idx="183">
                  <c:v>300.60000000000002</c:v>
                </c:pt>
                <c:pt idx="184">
                  <c:v>295.89999999999998</c:v>
                </c:pt>
                <c:pt idx="185">
                  <c:v>296.89999999999998</c:v>
                </c:pt>
                <c:pt idx="186">
                  <c:v>319</c:v>
                </c:pt>
                <c:pt idx="187">
                  <c:v>305.5</c:v>
                </c:pt>
                <c:pt idx="188">
                  <c:v>355.9</c:v>
                </c:pt>
                <c:pt idx="189">
                  <c:v>369.1</c:v>
                </c:pt>
                <c:pt idx="190">
                  <c:v>355.7</c:v>
                </c:pt>
                <c:pt idx="191">
                  <c:v>400.3</c:v>
                </c:pt>
                <c:pt idx="192">
                  <c:v>437.6</c:v>
                </c:pt>
                <c:pt idx="193">
                  <c:v>437.5</c:v>
                </c:pt>
                <c:pt idx="194">
                  <c:v>407.9</c:v>
                </c:pt>
                <c:pt idx="195">
                  <c:v>409.2</c:v>
                </c:pt>
                <c:pt idx="196">
                  <c:v>410.5</c:v>
                </c:pt>
                <c:pt idx="197">
                  <c:v>410.2</c:v>
                </c:pt>
                <c:pt idx="198">
                  <c:v>392.7</c:v>
                </c:pt>
                <c:pt idx="199">
                  <c:v>396.2</c:v>
                </c:pt>
                <c:pt idx="200">
                  <c:v>385.3</c:v>
                </c:pt>
                <c:pt idx="201">
                  <c:v>377.2</c:v>
                </c:pt>
                <c:pt idx="202">
                  <c:v>379.6</c:v>
                </c:pt>
                <c:pt idx="203">
                  <c:v>372.2</c:v>
                </c:pt>
                <c:pt idx="204">
                  <c:v>376.9</c:v>
                </c:pt>
                <c:pt idx="205">
                  <c:v>377.6</c:v>
                </c:pt>
                <c:pt idx="206">
                  <c:v>379.3</c:v>
                </c:pt>
                <c:pt idx="207">
                  <c:v>384.7</c:v>
                </c:pt>
                <c:pt idx="208">
                  <c:v>426.7</c:v>
                </c:pt>
                <c:pt idx="209">
                  <c:v>439.9</c:v>
                </c:pt>
                <c:pt idx="210">
                  <c:v>407.3</c:v>
                </c:pt>
                <c:pt idx="211">
                  <c:v>428</c:v>
                </c:pt>
                <c:pt idx="212">
                  <c:v>431.6</c:v>
                </c:pt>
                <c:pt idx="213">
                  <c:v>422.5</c:v>
                </c:pt>
                <c:pt idx="214">
                  <c:v>430.5</c:v>
                </c:pt>
                <c:pt idx="215">
                  <c:v>436.5</c:v>
                </c:pt>
                <c:pt idx="216">
                  <c:v>384</c:v>
                </c:pt>
                <c:pt idx="217">
                  <c:v>385.7</c:v>
                </c:pt>
                <c:pt idx="218">
                  <c:v>392.8</c:v>
                </c:pt>
                <c:pt idx="219">
                  <c:v>390.5</c:v>
                </c:pt>
                <c:pt idx="220">
                  <c:v>393.8</c:v>
                </c:pt>
                <c:pt idx="221">
                  <c:v>400</c:v>
                </c:pt>
                <c:pt idx="222">
                  <c:v>394.1</c:v>
                </c:pt>
                <c:pt idx="223">
                  <c:v>392.8</c:v>
                </c:pt>
                <c:pt idx="224">
                  <c:v>395.2</c:v>
                </c:pt>
                <c:pt idx="225">
                  <c:v>399.6</c:v>
                </c:pt>
                <c:pt idx="226">
                  <c:v>402.4</c:v>
                </c:pt>
                <c:pt idx="227">
                  <c:v>407.4</c:v>
                </c:pt>
                <c:pt idx="228">
                  <c:v>402.4</c:v>
                </c:pt>
                <c:pt idx="229">
                  <c:v>400.6</c:v>
                </c:pt>
                <c:pt idx="230">
                  <c:v>395.9</c:v>
                </c:pt>
                <c:pt idx="231">
                  <c:v>393.4</c:v>
                </c:pt>
                <c:pt idx="232">
                  <c:v>391.7</c:v>
                </c:pt>
                <c:pt idx="233">
                  <c:v>398.6</c:v>
                </c:pt>
                <c:pt idx="234">
                  <c:v>414.5</c:v>
                </c:pt>
                <c:pt idx="235">
                  <c:v>423.4</c:v>
                </c:pt>
                <c:pt idx="236">
                  <c:v>420.3</c:v>
                </c:pt>
                <c:pt idx="237">
                  <c:v>419.6</c:v>
                </c:pt>
                <c:pt idx="238">
                  <c:v>412.4</c:v>
                </c:pt>
                <c:pt idx="239">
                  <c:v>410.6</c:v>
                </c:pt>
                <c:pt idx="240">
                  <c:v>391</c:v>
                </c:pt>
                <c:pt idx="241">
                  <c:v>392</c:v>
                </c:pt>
                <c:pt idx="242">
                  <c:v>395.3</c:v>
                </c:pt>
                <c:pt idx="243">
                  <c:v>394.4</c:v>
                </c:pt>
                <c:pt idx="244">
                  <c:v>414.6</c:v>
                </c:pt>
                <c:pt idx="245">
                  <c:v>430.3</c:v>
                </c:pt>
                <c:pt idx="246">
                  <c:v>414.6</c:v>
                </c:pt>
                <c:pt idx="247">
                  <c:v>407</c:v>
                </c:pt>
                <c:pt idx="248">
                  <c:v>394.9</c:v>
                </c:pt>
                <c:pt idx="249">
                  <c:v>394.4</c:v>
                </c:pt>
                <c:pt idx="250">
                  <c:v>398.4</c:v>
                </c:pt>
                <c:pt idx="251">
                  <c:v>379.4</c:v>
                </c:pt>
                <c:pt idx="252">
                  <c:v>386.1</c:v>
                </c:pt>
                <c:pt idx="253">
                  <c:v>393</c:v>
                </c:pt>
                <c:pt idx="254">
                  <c:v>402.7</c:v>
                </c:pt>
                <c:pt idx="255">
                  <c:v>398.9</c:v>
                </c:pt>
                <c:pt idx="256">
                  <c:v>404.2</c:v>
                </c:pt>
                <c:pt idx="257">
                  <c:v>408.6</c:v>
                </c:pt>
                <c:pt idx="258">
                  <c:v>411.6</c:v>
                </c:pt>
                <c:pt idx="259">
                  <c:v>418.7</c:v>
                </c:pt>
                <c:pt idx="260">
                  <c:v>417.4</c:v>
                </c:pt>
                <c:pt idx="261">
                  <c:v>432.5</c:v>
                </c:pt>
                <c:pt idx="262">
                  <c:v>439.5</c:v>
                </c:pt>
                <c:pt idx="263">
                  <c:v>454.5</c:v>
                </c:pt>
                <c:pt idx="264">
                  <c:v>476.4</c:v>
                </c:pt>
                <c:pt idx="265">
                  <c:v>493.2</c:v>
                </c:pt>
                <c:pt idx="266">
                  <c:v>481.2</c:v>
                </c:pt>
                <c:pt idx="267">
                  <c:v>488.7</c:v>
                </c:pt>
                <c:pt idx="268">
                  <c:v>500</c:v>
                </c:pt>
                <c:pt idx="269">
                  <c:v>499.1</c:v>
                </c:pt>
                <c:pt idx="270">
                  <c:v>489.1</c:v>
                </c:pt>
                <c:pt idx="271">
                  <c:v>487.9</c:v>
                </c:pt>
                <c:pt idx="272">
                  <c:v>506.1</c:v>
                </c:pt>
                <c:pt idx="273">
                  <c:v>539.20000000000005</c:v>
                </c:pt>
                <c:pt idx="274">
                  <c:v>575.5</c:v>
                </c:pt>
                <c:pt idx="275">
                  <c:v>607.79999999999995</c:v>
                </c:pt>
                <c:pt idx="276">
                  <c:v>631.6</c:v>
                </c:pt>
                <c:pt idx="277">
                  <c:v>613.1</c:v>
                </c:pt>
                <c:pt idx="278">
                  <c:v>667.1</c:v>
                </c:pt>
                <c:pt idx="279">
                  <c:v>687.1</c:v>
                </c:pt>
                <c:pt idx="280">
                  <c:v>652.70000000000005</c:v>
                </c:pt>
                <c:pt idx="281">
                  <c:v>668.8</c:v>
                </c:pt>
                <c:pt idx="282">
                  <c:v>681.9</c:v>
                </c:pt>
                <c:pt idx="283">
                  <c:v>694.1</c:v>
                </c:pt>
                <c:pt idx="284">
                  <c:v>725.8</c:v>
                </c:pt>
                <c:pt idx="285">
                  <c:v>793.5</c:v>
                </c:pt>
                <c:pt idx="286">
                  <c:v>764</c:v>
                </c:pt>
                <c:pt idx="287">
                  <c:v>792.4</c:v>
                </c:pt>
                <c:pt idx="288">
                  <c:v>805.9</c:v>
                </c:pt>
                <c:pt idx="289">
                  <c:v>827</c:v>
                </c:pt>
                <c:pt idx="290">
                  <c:v>852.9</c:v>
                </c:pt>
                <c:pt idx="291">
                  <c:v>837.4</c:v>
                </c:pt>
                <c:pt idx="292">
                  <c:v>847.4</c:v>
                </c:pt>
                <c:pt idx="293">
                  <c:v>849.9</c:v>
                </c:pt>
                <c:pt idx="294">
                  <c:v>818.5</c:v>
                </c:pt>
                <c:pt idx="295">
                  <c:v>793.4</c:v>
                </c:pt>
                <c:pt idx="296">
                  <c:v>773.9</c:v>
                </c:pt>
                <c:pt idx="297">
                  <c:v>736.2</c:v>
                </c:pt>
                <c:pt idx="298">
                  <c:v>683.6</c:v>
                </c:pt>
                <c:pt idx="299">
                  <c:v>677.9</c:v>
                </c:pt>
                <c:pt idx="300">
                  <c:v>662.8</c:v>
                </c:pt>
                <c:pt idx="301">
                  <c:v>659.1</c:v>
                </c:pt>
                <c:pt idx="302">
                  <c:v>650.9</c:v>
                </c:pt>
                <c:pt idx="303">
                  <c:v>644.29999999999995</c:v>
                </c:pt>
                <c:pt idx="304">
                  <c:v>647.1</c:v>
                </c:pt>
                <c:pt idx="305">
                  <c:v>665.7</c:v>
                </c:pt>
                <c:pt idx="306">
                  <c:v>684.9</c:v>
                </c:pt>
                <c:pt idx="307">
                  <c:v>673.9</c:v>
                </c:pt>
                <c:pt idx="308">
                  <c:v>670.6</c:v>
                </c:pt>
                <c:pt idx="309">
                  <c:v>662.2</c:v>
                </c:pt>
                <c:pt idx="310">
                  <c:v>647.4</c:v>
                </c:pt>
                <c:pt idx="311">
                  <c:v>642.1</c:v>
                </c:pt>
                <c:pt idx="312">
                  <c:v>636.9</c:v>
                </c:pt>
                <c:pt idx="313">
                  <c:v>633.4</c:v>
                </c:pt>
                <c:pt idx="314">
                  <c:v>637.29999999999995</c:v>
                </c:pt>
                <c:pt idx="315">
                  <c:v>660.6</c:v>
                </c:pt>
                <c:pt idx="316">
                  <c:v>667.2</c:v>
                </c:pt>
                <c:pt idx="317">
                  <c:v>668.4</c:v>
                </c:pt>
                <c:pt idx="318">
                  <c:v>653.4</c:v>
                </c:pt>
                <c:pt idx="319">
                  <c:v>637.20000000000005</c:v>
                </c:pt>
                <c:pt idx="320">
                  <c:v>631.5</c:v>
                </c:pt>
                <c:pt idx="321">
                  <c:v>638.1</c:v>
                </c:pt>
                <c:pt idx="322">
                  <c:v>622.5</c:v>
                </c:pt>
                <c:pt idx="323">
                  <c:v>614.4</c:v>
                </c:pt>
                <c:pt idx="324">
                  <c:v>619.79999999999995</c:v>
                </c:pt>
                <c:pt idx="325">
                  <c:v>626.70000000000005</c:v>
                </c:pt>
                <c:pt idx="326">
                  <c:v>617.5</c:v>
                </c:pt>
                <c:pt idx="327">
                  <c:v>608.79999999999995</c:v>
                </c:pt>
                <c:pt idx="328">
                  <c:v>620.6</c:v>
                </c:pt>
                <c:pt idx="329">
                  <c:v>605</c:v>
                </c:pt>
                <c:pt idx="330">
                  <c:v>611.4</c:v>
                </c:pt>
                <c:pt idx="331">
                  <c:v>585</c:v>
                </c:pt>
                <c:pt idx="332">
                  <c:v>572.1</c:v>
                </c:pt>
                <c:pt idx="333">
                  <c:v>576</c:v>
                </c:pt>
                <c:pt idx="334">
                  <c:v>574.79999999999995</c:v>
                </c:pt>
                <c:pt idx="335">
                  <c:v>562.20000000000005</c:v>
                </c:pt>
                <c:pt idx="336">
                  <c:v>544</c:v>
                </c:pt>
                <c:pt idx="337">
                  <c:v>531.1</c:v>
                </c:pt>
                <c:pt idx="338">
                  <c:v>520.4</c:v>
                </c:pt>
                <c:pt idx="339">
                  <c:v>499</c:v>
                </c:pt>
                <c:pt idx="340">
                  <c:v>491.3</c:v>
                </c:pt>
                <c:pt idx="341">
                  <c:v>490.5</c:v>
                </c:pt>
                <c:pt idx="342">
                  <c:v>491.9</c:v>
                </c:pt>
                <c:pt idx="343">
                  <c:v>481.6</c:v>
                </c:pt>
                <c:pt idx="344">
                  <c:v>480.7</c:v>
                </c:pt>
                <c:pt idx="345">
                  <c:v>475.5</c:v>
                </c:pt>
                <c:pt idx="346">
                  <c:v>470.9</c:v>
                </c:pt>
                <c:pt idx="347">
                  <c:v>487.1</c:v>
                </c:pt>
                <c:pt idx="348">
                  <c:v>486.7</c:v>
                </c:pt>
                <c:pt idx="349">
                  <c:v>478</c:v>
                </c:pt>
                <c:pt idx="350">
                  <c:v>458.5</c:v>
                </c:pt>
                <c:pt idx="351">
                  <c:v>440.8</c:v>
                </c:pt>
                <c:pt idx="352">
                  <c:v>442.5</c:v>
                </c:pt>
                <c:pt idx="353">
                  <c:v>434</c:v>
                </c:pt>
                <c:pt idx="354">
                  <c:v>431.8</c:v>
                </c:pt>
                <c:pt idx="355">
                  <c:v>431.8</c:v>
                </c:pt>
                <c:pt idx="356">
                  <c:v>428.6</c:v>
                </c:pt>
                <c:pt idx="357">
                  <c:v>423.8</c:v>
                </c:pt>
                <c:pt idx="358">
                  <c:v>423.4</c:v>
                </c:pt>
                <c:pt idx="359">
                  <c:v>429.7</c:v>
                </c:pt>
                <c:pt idx="360">
                  <c:v>427.4</c:v>
                </c:pt>
                <c:pt idx="361">
                  <c:v>418.9</c:v>
                </c:pt>
                <c:pt idx="362">
                  <c:v>416.8</c:v>
                </c:pt>
                <c:pt idx="363">
                  <c:v>413.6</c:v>
                </c:pt>
                <c:pt idx="364">
                  <c:v>405.9</c:v>
                </c:pt>
                <c:pt idx="365">
                  <c:v>409.9</c:v>
                </c:pt>
                <c:pt idx="366">
                  <c:v>402.5</c:v>
                </c:pt>
                <c:pt idx="367">
                  <c:v>404.6</c:v>
                </c:pt>
                <c:pt idx="368">
                  <c:v>402.4</c:v>
                </c:pt>
                <c:pt idx="369">
                  <c:v>398.6</c:v>
                </c:pt>
                <c:pt idx="370">
                  <c:v>406.5</c:v>
                </c:pt>
                <c:pt idx="371">
                  <c:v>400.5</c:v>
                </c:pt>
                <c:pt idx="372">
                  <c:v>395.9</c:v>
                </c:pt>
                <c:pt idx="373">
                  <c:v>391.5</c:v>
                </c:pt>
                <c:pt idx="374">
                  <c:v>393.2</c:v>
                </c:pt>
                <c:pt idx="375">
                  <c:v>386.8</c:v>
                </c:pt>
                <c:pt idx="376">
                  <c:v>381.7</c:v>
                </c:pt>
                <c:pt idx="377">
                  <c:v>376.4</c:v>
                </c:pt>
                <c:pt idx="378">
                  <c:v>374</c:v>
                </c:pt>
                <c:pt idx="379">
                  <c:v>378.8</c:v>
                </c:pt>
                <c:pt idx="380">
                  <c:v>378.5</c:v>
                </c:pt>
                <c:pt idx="381">
                  <c:v>379.5</c:v>
                </c:pt>
                <c:pt idx="382">
                  <c:v>373.6</c:v>
                </c:pt>
                <c:pt idx="383">
                  <c:v>365.8</c:v>
                </c:pt>
                <c:pt idx="384">
                  <c:v>360.5</c:v>
                </c:pt>
                <c:pt idx="385">
                  <c:v>361</c:v>
                </c:pt>
                <c:pt idx="386">
                  <c:v>366.4</c:v>
                </c:pt>
                <c:pt idx="387">
                  <c:v>365.4</c:v>
                </c:pt>
                <c:pt idx="388">
                  <c:v>362</c:v>
                </c:pt>
                <c:pt idx="389">
                  <c:v>361.4</c:v>
                </c:pt>
                <c:pt idx="390">
                  <c:v>358.3</c:v>
                </c:pt>
                <c:pt idx="391">
                  <c:v>359.2</c:v>
                </c:pt>
                <c:pt idx="392">
                  <c:v>360.8</c:v>
                </c:pt>
                <c:pt idx="393">
                  <c:v>363.9</c:v>
                </c:pt>
                <c:pt idx="394">
                  <c:v>361.9</c:v>
                </c:pt>
                <c:pt idx="395">
                  <c:v>359.2</c:v>
                </c:pt>
                <c:pt idx="396">
                  <c:v>355.7</c:v>
                </c:pt>
                <c:pt idx="397">
                  <c:v>353.5</c:v>
                </c:pt>
                <c:pt idx="398">
                  <c:v>348.6</c:v>
                </c:pt>
                <c:pt idx="399">
                  <c:v>343.9</c:v>
                </c:pt>
                <c:pt idx="400">
                  <c:v>345.7</c:v>
                </c:pt>
                <c:pt idx="401">
                  <c:v>342</c:v>
                </c:pt>
                <c:pt idx="402">
                  <c:v>333.3</c:v>
                </c:pt>
                <c:pt idx="403">
                  <c:v>335.9</c:v>
                </c:pt>
                <c:pt idx="404">
                  <c:v>334.8</c:v>
                </c:pt>
                <c:pt idx="405">
                  <c:v>334</c:v>
                </c:pt>
                <c:pt idx="406">
                  <c:v>333</c:v>
                </c:pt>
                <c:pt idx="407">
                  <c:v>331.4</c:v>
                </c:pt>
                <c:pt idx="408">
                  <c:v>323.5</c:v>
                </c:pt>
                <c:pt idx="409">
                  <c:v>323.2</c:v>
                </c:pt>
                <c:pt idx="410">
                  <c:v>318.7</c:v>
                </c:pt>
                <c:pt idx="411">
                  <c:v>313.10000000000002</c:v>
                </c:pt>
                <c:pt idx="412">
                  <c:v>312.3</c:v>
                </c:pt>
                <c:pt idx="413">
                  <c:v>315.5</c:v>
                </c:pt>
                <c:pt idx="414">
                  <c:v>312.89999999999998</c:v>
                </c:pt>
                <c:pt idx="415">
                  <c:v>309.60000000000002</c:v>
                </c:pt>
                <c:pt idx="416">
                  <c:v>309.89999999999998</c:v>
                </c:pt>
                <c:pt idx="417">
                  <c:v>308.60000000000002</c:v>
                </c:pt>
                <c:pt idx="418">
                  <c:v>303.5</c:v>
                </c:pt>
                <c:pt idx="419">
                  <c:v>304</c:v>
                </c:pt>
                <c:pt idx="420">
                  <c:v>305.60000000000002</c:v>
                </c:pt>
                <c:pt idx="421">
                  <c:v>328.8</c:v>
                </c:pt>
                <c:pt idx="422">
                  <c:v>328.8</c:v>
                </c:pt>
                <c:pt idx="423">
                  <c:v>321.3</c:v>
                </c:pt>
                <c:pt idx="424">
                  <c:v>319</c:v>
                </c:pt>
                <c:pt idx="425">
                  <c:v>321.60000000000002</c:v>
                </c:pt>
                <c:pt idx="426">
                  <c:v>323.10000000000002</c:v>
                </c:pt>
                <c:pt idx="427">
                  <c:v>318.60000000000002</c:v>
                </c:pt>
                <c:pt idx="428">
                  <c:v>313.7</c:v>
                </c:pt>
                <c:pt idx="429">
                  <c:v>302</c:v>
                </c:pt>
                <c:pt idx="430">
                  <c:v>300</c:v>
                </c:pt>
                <c:pt idx="431">
                  <c:v>298.10000000000002</c:v>
                </c:pt>
                <c:pt idx="432">
                  <c:v>296.8</c:v>
                </c:pt>
                <c:pt idx="433">
                  <c:v>295.8</c:v>
                </c:pt>
                <c:pt idx="434">
                  <c:v>295.10000000000002</c:v>
                </c:pt>
                <c:pt idx="435">
                  <c:v>292.39999999999998</c:v>
                </c:pt>
                <c:pt idx="436">
                  <c:v>291.3</c:v>
                </c:pt>
                <c:pt idx="437">
                  <c:v>290.5</c:v>
                </c:pt>
                <c:pt idx="438">
                  <c:v>288.2</c:v>
                </c:pt>
                <c:pt idx="439">
                  <c:v>286.60000000000002</c:v>
                </c:pt>
                <c:pt idx="440">
                  <c:v>285</c:v>
                </c:pt>
                <c:pt idx="441">
                  <c:v>284.7</c:v>
                </c:pt>
                <c:pt idx="442">
                  <c:v>282.2</c:v>
                </c:pt>
                <c:pt idx="443">
                  <c:v>281.39999999999998</c:v>
                </c:pt>
                <c:pt idx="444">
                  <c:v>280.5</c:v>
                </c:pt>
                <c:pt idx="445">
                  <c:v>277.39999999999998</c:v>
                </c:pt>
                <c:pt idx="446">
                  <c:v>275</c:v>
                </c:pt>
                <c:pt idx="447">
                  <c:v>278.5</c:v>
                </c:pt>
                <c:pt idx="448">
                  <c:v>281.2</c:v>
                </c:pt>
                <c:pt idx="449">
                  <c:v>285.60000000000002</c:v>
                </c:pt>
                <c:pt idx="450">
                  <c:v>291.89999999999998</c:v>
                </c:pt>
                <c:pt idx="451">
                  <c:v>292.3</c:v>
                </c:pt>
                <c:pt idx="452">
                  <c:v>290.7</c:v>
                </c:pt>
                <c:pt idx="453">
                  <c:v>291.89999999999998</c:v>
                </c:pt>
                <c:pt idx="454">
                  <c:v>300.5</c:v>
                </c:pt>
                <c:pt idx="455">
                  <c:v>297.5</c:v>
                </c:pt>
                <c:pt idx="456">
                  <c:v>298.5</c:v>
                </c:pt>
                <c:pt idx="457">
                  <c:v>299.7</c:v>
                </c:pt>
                <c:pt idx="458">
                  <c:v>293.2</c:v>
                </c:pt>
                <c:pt idx="459">
                  <c:v>292.8</c:v>
                </c:pt>
                <c:pt idx="460">
                  <c:v>291.8</c:v>
                </c:pt>
                <c:pt idx="461">
                  <c:v>290.5</c:v>
                </c:pt>
                <c:pt idx="462">
                  <c:v>290.39999999999998</c:v>
                </c:pt>
                <c:pt idx="463">
                  <c:v>293.60000000000002</c:v>
                </c:pt>
                <c:pt idx="464">
                  <c:v>295.2</c:v>
                </c:pt>
                <c:pt idx="465">
                  <c:v>293.10000000000002</c:v>
                </c:pt>
                <c:pt idx="466">
                  <c:v>301.3</c:v>
                </c:pt>
                <c:pt idx="467">
                  <c:v>315.8</c:v>
                </c:pt>
                <c:pt idx="468">
                  <c:v>322.60000000000002</c:v>
                </c:pt>
                <c:pt idx="469">
                  <c:v>327.8</c:v>
                </c:pt>
                <c:pt idx="470">
                  <c:v>325.39999999999998</c:v>
                </c:pt>
                <c:pt idx="471">
                  <c:v>332.1</c:v>
                </c:pt>
                <c:pt idx="472">
                  <c:v>339.7</c:v>
                </c:pt>
                <c:pt idx="473">
                  <c:v>343.6</c:v>
                </c:pt>
                <c:pt idx="474">
                  <c:v>347.4</c:v>
                </c:pt>
                <c:pt idx="475">
                  <c:v>346.6</c:v>
                </c:pt>
                <c:pt idx="476">
                  <c:v>351.7</c:v>
                </c:pt>
                <c:pt idx="477">
                  <c:v>349</c:v>
                </c:pt>
                <c:pt idx="478">
                  <c:v>348.4</c:v>
                </c:pt>
                <c:pt idx="479">
                  <c:v>341.7</c:v>
                </c:pt>
                <c:pt idx="480">
                  <c:v>340.9</c:v>
                </c:pt>
                <c:pt idx="481">
                  <c:v>328.8</c:v>
                </c:pt>
                <c:pt idx="482">
                  <c:v>330.5</c:v>
                </c:pt>
                <c:pt idx="483">
                  <c:v>319.7</c:v>
                </c:pt>
                <c:pt idx="484">
                  <c:v>316.3</c:v>
                </c:pt>
                <c:pt idx="485">
                  <c:v>314.7</c:v>
                </c:pt>
                <c:pt idx="486">
                  <c:v>327.10000000000002</c:v>
                </c:pt>
                <c:pt idx="487">
                  <c:v>330.6</c:v>
                </c:pt>
                <c:pt idx="488">
                  <c:v>340.9</c:v>
                </c:pt>
                <c:pt idx="489">
                  <c:v>373.5</c:v>
                </c:pt>
                <c:pt idx="490">
                  <c:v>389.4</c:v>
                </c:pt>
                <c:pt idx="491">
                  <c:v>413.9</c:v>
                </c:pt>
                <c:pt idx="492">
                  <c:v>440.2</c:v>
                </c:pt>
                <c:pt idx="493">
                  <c:v>461.6</c:v>
                </c:pt>
                <c:pt idx="494">
                  <c:v>471.7</c:v>
                </c:pt>
                <c:pt idx="495">
                  <c:v>476.6</c:v>
                </c:pt>
                <c:pt idx="496">
                  <c:v>482.5</c:v>
                </c:pt>
                <c:pt idx="497">
                  <c:v>467.9</c:v>
                </c:pt>
                <c:pt idx="498">
                  <c:v>496.6</c:v>
                </c:pt>
                <c:pt idx="499">
                  <c:v>492.6</c:v>
                </c:pt>
                <c:pt idx="500">
                  <c:v>532.29999999999995</c:v>
                </c:pt>
                <c:pt idx="501">
                  <c:v>529.29999999999995</c:v>
                </c:pt>
                <c:pt idx="502">
                  <c:v>551.6</c:v>
                </c:pt>
                <c:pt idx="503">
                  <c:v>590</c:v>
                </c:pt>
                <c:pt idx="504">
                  <c:v>565.4</c:v>
                </c:pt>
                <c:pt idx="505">
                  <c:v>550.9</c:v>
                </c:pt>
                <c:pt idx="506">
                  <c:v>555.5</c:v>
                </c:pt>
                <c:pt idx="507">
                  <c:v>542.9</c:v>
                </c:pt>
                <c:pt idx="508">
                  <c:v>527.1</c:v>
                </c:pt>
                <c:pt idx="509">
                  <c:v>516.79999999999995</c:v>
                </c:pt>
                <c:pt idx="510">
                  <c:v>505.4</c:v>
                </c:pt>
                <c:pt idx="511">
                  <c:v>510.6</c:v>
                </c:pt>
                <c:pt idx="512">
                  <c:v>509.6</c:v>
                </c:pt>
                <c:pt idx="513">
                  <c:v>501.2</c:v>
                </c:pt>
                <c:pt idx="514">
                  <c:v>508.1</c:v>
                </c:pt>
                <c:pt idx="515">
                  <c:v>478.1</c:v>
                </c:pt>
                <c:pt idx="516">
                  <c:v>494.6</c:v>
                </c:pt>
                <c:pt idx="517">
                  <c:v>461.9</c:v>
                </c:pt>
                <c:pt idx="518">
                  <c:v>466.1</c:v>
                </c:pt>
                <c:pt idx="519">
                  <c:v>453.7</c:v>
                </c:pt>
                <c:pt idx="520">
                  <c:v>453.8</c:v>
                </c:pt>
                <c:pt idx="521">
                  <c:v>443.7</c:v>
                </c:pt>
                <c:pt idx="522">
                  <c:v>459.4</c:v>
                </c:pt>
                <c:pt idx="523">
                  <c:v>469.4</c:v>
                </c:pt>
                <c:pt idx="524">
                  <c:v>443.6</c:v>
                </c:pt>
                <c:pt idx="525">
                  <c:v>457.5</c:v>
                </c:pt>
                <c:pt idx="526">
                  <c:v>467.9</c:v>
                </c:pt>
                <c:pt idx="527">
                  <c:v>484.9</c:v>
                </c:pt>
                <c:pt idx="528">
                  <c:v>463.6</c:v>
                </c:pt>
                <c:pt idx="529">
                  <c:v>464</c:v>
                </c:pt>
                <c:pt idx="530">
                  <c:v>452.9</c:v>
                </c:pt>
                <c:pt idx="531">
                  <c:v>463</c:v>
                </c:pt>
                <c:pt idx="532">
                  <c:v>445</c:v>
                </c:pt>
                <c:pt idx="533">
                  <c:v>430.6</c:v>
                </c:pt>
                <c:pt idx="534">
                  <c:v>424.8</c:v>
                </c:pt>
                <c:pt idx="535">
                  <c:v>422</c:v>
                </c:pt>
                <c:pt idx="536">
                  <c:v>413.3</c:v>
                </c:pt>
                <c:pt idx="537">
                  <c:v>400.9</c:v>
                </c:pt>
                <c:pt idx="538">
                  <c:v>396.9</c:v>
                </c:pt>
                <c:pt idx="539">
                  <c:v>380.4</c:v>
                </c:pt>
                <c:pt idx="540">
                  <c:v>383.7</c:v>
                </c:pt>
                <c:pt idx="541">
                  <c:v>371.8</c:v>
                </c:pt>
                <c:pt idx="542">
                  <c:v>375.7</c:v>
                </c:pt>
                <c:pt idx="543">
                  <c:v>369.6</c:v>
                </c:pt>
                <c:pt idx="544">
                  <c:v>367</c:v>
                </c:pt>
                <c:pt idx="545">
                  <c:v>361.6</c:v>
                </c:pt>
                <c:pt idx="546">
                  <c:v>361</c:v>
                </c:pt>
                <c:pt idx="547">
                  <c:v>363.7</c:v>
                </c:pt>
                <c:pt idx="548">
                  <c:v>366.4</c:v>
                </c:pt>
                <c:pt idx="549">
                  <c:v>366.3</c:v>
                </c:pt>
                <c:pt idx="550">
                  <c:v>366.6</c:v>
                </c:pt>
                <c:pt idx="551">
                  <c:v>365.9</c:v>
                </c:pt>
                <c:pt idx="552">
                  <c:v>372.8</c:v>
                </c:pt>
                <c:pt idx="553">
                  <c:v>385.2</c:v>
                </c:pt>
                <c:pt idx="554">
                  <c:v>377.1</c:v>
                </c:pt>
                <c:pt idx="555">
                  <c:v>373.2</c:v>
                </c:pt>
                <c:pt idx="556">
                  <c:v>378</c:v>
                </c:pt>
                <c:pt idx="557">
                  <c:v>389.7</c:v>
                </c:pt>
                <c:pt idx="558">
                  <c:v>380.7</c:v>
                </c:pt>
                <c:pt idx="559">
                  <c:v>389.9</c:v>
                </c:pt>
                <c:pt idx="560">
                  <c:v>386.1</c:v>
                </c:pt>
                <c:pt idx="561">
                  <c:v>381.1</c:v>
                </c:pt>
                <c:pt idx="562">
                  <c:v>375.8</c:v>
                </c:pt>
                <c:pt idx="563">
                  <c:v>367.9</c:v>
                </c:pt>
                <c:pt idx="564">
                  <c:v>377.3</c:v>
                </c:pt>
                <c:pt idx="565">
                  <c:v>383.9</c:v>
                </c:pt>
                <c:pt idx="566">
                  <c:v>383.7</c:v>
                </c:pt>
                <c:pt idx="567">
                  <c:v>381.1</c:v>
                </c:pt>
                <c:pt idx="568">
                  <c:v>380.7</c:v>
                </c:pt>
                <c:pt idx="569">
                  <c:v>380.1</c:v>
                </c:pt>
                <c:pt idx="570">
                  <c:v>371.4</c:v>
                </c:pt>
                <c:pt idx="571">
                  <c:v>364.3</c:v>
                </c:pt>
                <c:pt idx="572">
                  <c:v>356.5</c:v>
                </c:pt>
                <c:pt idx="573">
                  <c:v>355.6</c:v>
                </c:pt>
                <c:pt idx="574">
                  <c:v>361.2</c:v>
                </c:pt>
                <c:pt idx="575">
                  <c:v>362.4</c:v>
                </c:pt>
                <c:pt idx="576">
                  <c:v>363.2</c:v>
                </c:pt>
                <c:pt idx="577">
                  <c:v>362.7</c:v>
                </c:pt>
                <c:pt idx="578">
                  <c:v>355.1</c:v>
                </c:pt>
                <c:pt idx="579">
                  <c:v>350.5</c:v>
                </c:pt>
                <c:pt idx="580">
                  <c:v>356.9</c:v>
                </c:pt>
                <c:pt idx="581">
                  <c:v>365.4</c:v>
                </c:pt>
                <c:pt idx="582">
                  <c:v>367.8</c:v>
                </c:pt>
                <c:pt idx="583">
                  <c:v>367.3</c:v>
                </c:pt>
                <c:pt idx="584">
                  <c:v>362.7</c:v>
                </c:pt>
                <c:pt idx="585">
                  <c:v>363.9</c:v>
                </c:pt>
                <c:pt idx="586">
                  <c:v>362.5</c:v>
                </c:pt>
                <c:pt idx="587">
                  <c:v>368.2</c:v>
                </c:pt>
                <c:pt idx="588">
                  <c:v>364.7</c:v>
                </c:pt>
                <c:pt idx="589">
                  <c:v>368.1</c:v>
                </c:pt>
                <c:pt idx="590">
                  <c:v>378.9</c:v>
                </c:pt>
                <c:pt idx="591">
                  <c:v>370.1</c:v>
                </c:pt>
                <c:pt idx="592">
                  <c:v>368.8</c:v>
                </c:pt>
                <c:pt idx="593">
                  <c:v>369.7</c:v>
                </c:pt>
                <c:pt idx="594">
                  <c:v>361.2</c:v>
                </c:pt>
                <c:pt idx="595">
                  <c:v>360.6</c:v>
                </c:pt>
                <c:pt idx="596">
                  <c:v>356.2</c:v>
                </c:pt>
                <c:pt idx="597">
                  <c:v>352.8</c:v>
                </c:pt>
                <c:pt idx="598">
                  <c:v>341.7</c:v>
                </c:pt>
                <c:pt idx="599">
                  <c:v>335.9</c:v>
                </c:pt>
                <c:pt idx="600">
                  <c:v>347.3</c:v>
                </c:pt>
                <c:pt idx="601">
                  <c:v>340.6</c:v>
                </c:pt>
                <c:pt idx="602">
                  <c:v>336.4</c:v>
                </c:pt>
                <c:pt idx="603">
                  <c:v>331.5</c:v>
                </c:pt>
                <c:pt idx="604">
                  <c:v>337.1</c:v>
                </c:pt>
                <c:pt idx="605">
                  <c:v>329</c:v>
                </c:pt>
                <c:pt idx="606">
                  <c:v>331.3</c:v>
                </c:pt>
                <c:pt idx="607">
                  <c:v>322.89999999999998</c:v>
                </c:pt>
                <c:pt idx="608">
                  <c:v>323.7</c:v>
                </c:pt>
                <c:pt idx="609">
                  <c:v>327.10000000000002</c:v>
                </c:pt>
                <c:pt idx="610">
                  <c:v>322.60000000000002</c:v>
                </c:pt>
                <c:pt idx="611">
                  <c:v>306.7</c:v>
                </c:pt>
                <c:pt idx="612">
                  <c:v>322.89999999999998</c:v>
                </c:pt>
                <c:pt idx="613">
                  <c:v>309.7</c:v>
                </c:pt>
                <c:pt idx="614">
                  <c:v>305</c:v>
                </c:pt>
                <c:pt idx="615">
                  <c:v>312.60000000000002</c:v>
                </c:pt>
                <c:pt idx="616">
                  <c:v>313.60000000000002</c:v>
                </c:pt>
                <c:pt idx="617">
                  <c:v>307.3</c:v>
                </c:pt>
                <c:pt idx="618">
                  <c:v>307.60000000000002</c:v>
                </c:pt>
                <c:pt idx="619">
                  <c:v>306.89999999999998</c:v>
                </c:pt>
                <c:pt idx="620">
                  <c:v>308.7</c:v>
                </c:pt>
                <c:pt idx="621">
                  <c:v>313</c:v>
                </c:pt>
                <c:pt idx="622">
                  <c:v>314.3</c:v>
                </c:pt>
                <c:pt idx="623">
                  <c:v>313.5</c:v>
                </c:pt>
                <c:pt idx="624">
                  <c:v>333.4</c:v>
                </c:pt>
                <c:pt idx="625">
                  <c:v>353.5</c:v>
                </c:pt>
                <c:pt idx="626">
                  <c:v>362.6</c:v>
                </c:pt>
                <c:pt idx="627">
                  <c:v>347.3</c:v>
                </c:pt>
                <c:pt idx="628">
                  <c:v>350.6</c:v>
                </c:pt>
                <c:pt idx="629">
                  <c:v>350.4</c:v>
                </c:pt>
                <c:pt idx="630">
                  <c:v>346</c:v>
                </c:pt>
                <c:pt idx="631">
                  <c:v>339.1</c:v>
                </c:pt>
                <c:pt idx="632">
                  <c:v>366.3</c:v>
                </c:pt>
                <c:pt idx="633">
                  <c:v>411.7</c:v>
                </c:pt>
                <c:pt idx="634">
                  <c:v>424.7</c:v>
                </c:pt>
                <c:pt idx="635">
                  <c:v>432.8</c:v>
                </c:pt>
                <c:pt idx="636">
                  <c:v>456.1</c:v>
                </c:pt>
                <c:pt idx="637">
                  <c:v>450.9</c:v>
                </c:pt>
                <c:pt idx="638">
                  <c:v>466.5</c:v>
                </c:pt>
                <c:pt idx="639">
                  <c:v>457.5</c:v>
                </c:pt>
                <c:pt idx="640">
                  <c:v>463.3</c:v>
                </c:pt>
                <c:pt idx="641">
                  <c:v>450.1</c:v>
                </c:pt>
                <c:pt idx="642">
                  <c:v>455.2</c:v>
                </c:pt>
                <c:pt idx="643">
                  <c:v>461.9</c:v>
                </c:pt>
                <c:pt idx="644">
                  <c:v>453.8</c:v>
                </c:pt>
                <c:pt idx="645">
                  <c:v>468</c:v>
                </c:pt>
                <c:pt idx="646">
                  <c:v>466.1</c:v>
                </c:pt>
                <c:pt idx="647">
                  <c:v>459.1</c:v>
                </c:pt>
                <c:pt idx="648">
                  <c:v>465.8</c:v>
                </c:pt>
                <c:pt idx="649">
                  <c:v>473.3</c:v>
                </c:pt>
                <c:pt idx="650">
                  <c:v>450.7</c:v>
                </c:pt>
                <c:pt idx="651">
                  <c:v>446.8</c:v>
                </c:pt>
                <c:pt idx="652">
                  <c:v>426.7</c:v>
                </c:pt>
                <c:pt idx="653">
                  <c:v>425.4</c:v>
                </c:pt>
                <c:pt idx="654">
                  <c:v>410.8</c:v>
                </c:pt>
                <c:pt idx="655">
                  <c:v>400</c:v>
                </c:pt>
                <c:pt idx="656">
                  <c:v>392.6</c:v>
                </c:pt>
                <c:pt idx="657">
                  <c:v>407.1</c:v>
                </c:pt>
                <c:pt idx="658">
                  <c:v>402.7</c:v>
                </c:pt>
                <c:pt idx="659">
                  <c:v>386.4</c:v>
                </c:pt>
                <c:pt idx="660">
                  <c:v>390.7</c:v>
                </c:pt>
                <c:pt idx="661">
                  <c:v>394.3</c:v>
                </c:pt>
                <c:pt idx="662">
                  <c:v>378.3</c:v>
                </c:pt>
                <c:pt idx="663">
                  <c:v>369.5</c:v>
                </c:pt>
                <c:pt idx="664">
                  <c:v>371.8</c:v>
                </c:pt>
                <c:pt idx="665">
                  <c:v>377.1</c:v>
                </c:pt>
                <c:pt idx="666">
                  <c:v>366</c:v>
                </c:pt>
                <c:pt idx="667">
                  <c:v>369.3</c:v>
                </c:pt>
                <c:pt idx="668">
                  <c:v>366.1</c:v>
                </c:pt>
                <c:pt idx="669">
                  <c:v>369.5</c:v>
                </c:pt>
                <c:pt idx="670">
                  <c:v>373.7</c:v>
                </c:pt>
                <c:pt idx="671">
                  <c:v>374.3</c:v>
                </c:pt>
                <c:pt idx="672">
                  <c:v>367</c:v>
                </c:pt>
                <c:pt idx="673">
                  <c:v>355.8</c:v>
                </c:pt>
                <c:pt idx="674">
                  <c:v>371.6</c:v>
                </c:pt>
                <c:pt idx="675">
                  <c:v>363.4</c:v>
                </c:pt>
                <c:pt idx="676">
                  <c:v>365.7</c:v>
                </c:pt>
                <c:pt idx="677">
                  <c:v>364.9</c:v>
                </c:pt>
                <c:pt idx="678">
                  <c:v>357.5</c:v>
                </c:pt>
                <c:pt idx="679">
                  <c:v>361.1</c:v>
                </c:pt>
                <c:pt idx="680">
                  <c:v>359.9</c:v>
                </c:pt>
                <c:pt idx="681">
                  <c:v>349.1</c:v>
                </c:pt>
                <c:pt idx="682">
                  <c:v>351.3</c:v>
                </c:pt>
                <c:pt idx="683">
                  <c:v>357.6</c:v>
                </c:pt>
                <c:pt idx="684">
                  <c:v>343.4</c:v>
                </c:pt>
                <c:pt idx="685">
                  <c:v>359.5</c:v>
                </c:pt>
                <c:pt idx="686">
                  <c:v>362</c:v>
                </c:pt>
                <c:pt idx="687">
                  <c:v>362.6</c:v>
                </c:pt>
                <c:pt idx="688">
                  <c:v>349.7</c:v>
                </c:pt>
                <c:pt idx="689">
                  <c:v>357</c:v>
                </c:pt>
                <c:pt idx="690">
                  <c:v>354.5</c:v>
                </c:pt>
                <c:pt idx="691">
                  <c:v>343.9</c:v>
                </c:pt>
                <c:pt idx="692">
                  <c:v>333.2</c:v>
                </c:pt>
                <c:pt idx="693">
                  <c:v>350.2</c:v>
                </c:pt>
                <c:pt idx="694">
                  <c:v>350.7</c:v>
                </c:pt>
                <c:pt idx="695">
                  <c:v>348.8</c:v>
                </c:pt>
                <c:pt idx="696">
                  <c:v>349.5</c:v>
                </c:pt>
                <c:pt idx="697">
                  <c:v>344.3</c:v>
                </c:pt>
                <c:pt idx="698">
                  <c:v>339.9</c:v>
                </c:pt>
                <c:pt idx="699">
                  <c:v>333.1</c:v>
                </c:pt>
                <c:pt idx="700">
                  <c:v>329.7</c:v>
                </c:pt>
                <c:pt idx="701">
                  <c:v>329</c:v>
                </c:pt>
                <c:pt idx="702">
                  <c:v>329.5</c:v>
                </c:pt>
                <c:pt idx="703">
                  <c:v>323.8</c:v>
                </c:pt>
                <c:pt idx="704">
                  <c:v>321.10000000000002</c:v>
                </c:pt>
                <c:pt idx="705">
                  <c:v>316.7</c:v>
                </c:pt>
                <c:pt idx="706">
                  <c:v>314.5</c:v>
                </c:pt>
                <c:pt idx="707">
                  <c:v>309.5</c:v>
                </c:pt>
                <c:pt idx="708">
                  <c:v>312.7</c:v>
                </c:pt>
                <c:pt idx="709">
                  <c:v>310.89999999999998</c:v>
                </c:pt>
                <c:pt idx="710">
                  <c:v>312.10000000000002</c:v>
                </c:pt>
                <c:pt idx="711">
                  <c:v>311.39999999999998</c:v>
                </c:pt>
                <c:pt idx="712">
                  <c:v>314.5</c:v>
                </c:pt>
                <c:pt idx="713">
                  <c:v>310.10000000000002</c:v>
                </c:pt>
                <c:pt idx="714">
                  <c:v>306.39999999999998</c:v>
                </c:pt>
                <c:pt idx="715">
                  <c:v>304.5</c:v>
                </c:pt>
                <c:pt idx="716">
                  <c:v>305.39999999999998</c:v>
                </c:pt>
                <c:pt idx="717">
                  <c:v>323.60000000000002</c:v>
                </c:pt>
                <c:pt idx="718">
                  <c:v>333.5</c:v>
                </c:pt>
                <c:pt idx="719">
                  <c:v>330.9</c:v>
                </c:pt>
                <c:pt idx="720">
                  <c:v>337.9</c:v>
                </c:pt>
                <c:pt idx="721">
                  <c:v>339</c:v>
                </c:pt>
                <c:pt idx="722">
                  <c:v>337.6</c:v>
                </c:pt>
                <c:pt idx="723">
                  <c:v>341.7</c:v>
                </c:pt>
                <c:pt idx="724">
                  <c:v>344.9</c:v>
                </c:pt>
                <c:pt idx="725">
                  <c:v>351.8</c:v>
                </c:pt>
                <c:pt idx="726">
                  <c:v>361.1</c:v>
                </c:pt>
                <c:pt idx="727">
                  <c:v>361.9</c:v>
                </c:pt>
                <c:pt idx="728">
                  <c:v>354.3</c:v>
                </c:pt>
                <c:pt idx="729">
                  <c:v>357.2</c:v>
                </c:pt>
                <c:pt idx="730">
                  <c:v>365.4</c:v>
                </c:pt>
                <c:pt idx="731">
                  <c:v>359.6</c:v>
                </c:pt>
                <c:pt idx="732">
                  <c:v>353.1</c:v>
                </c:pt>
                <c:pt idx="733">
                  <c:v>357.6</c:v>
                </c:pt>
                <c:pt idx="734">
                  <c:v>371.6</c:v>
                </c:pt>
                <c:pt idx="735">
                  <c:v>377.2</c:v>
                </c:pt>
                <c:pt idx="736">
                  <c:v>375.7</c:v>
                </c:pt>
                <c:pt idx="737">
                  <c:v>376.9</c:v>
                </c:pt>
                <c:pt idx="738">
                  <c:v>375.1</c:v>
                </c:pt>
                <c:pt idx="739">
                  <c:v>373.2</c:v>
                </c:pt>
                <c:pt idx="740">
                  <c:v>382.1</c:v>
                </c:pt>
                <c:pt idx="741">
                  <c:v>377.6</c:v>
                </c:pt>
                <c:pt idx="742">
                  <c:v>377.7</c:v>
                </c:pt>
                <c:pt idx="743">
                  <c:v>384.7</c:v>
                </c:pt>
                <c:pt idx="744">
                  <c:v>391.7</c:v>
                </c:pt>
                <c:pt idx="745">
                  <c:v>390.1</c:v>
                </c:pt>
                <c:pt idx="746">
                  <c:v>382.6</c:v>
                </c:pt>
                <c:pt idx="747">
                  <c:v>413.4</c:v>
                </c:pt>
                <c:pt idx="748">
                  <c:v>389.4</c:v>
                </c:pt>
                <c:pt idx="749">
                  <c:v>376.3</c:v>
                </c:pt>
                <c:pt idx="750">
                  <c:v>378.3</c:v>
                </c:pt>
                <c:pt idx="751">
                  <c:v>379.4</c:v>
                </c:pt>
                <c:pt idx="752">
                  <c:v>378.4</c:v>
                </c:pt>
                <c:pt idx="753">
                  <c:v>384.2</c:v>
                </c:pt>
                <c:pt idx="754">
                  <c:v>383.3</c:v>
                </c:pt>
                <c:pt idx="755">
                  <c:v>413.7</c:v>
                </c:pt>
                <c:pt idx="756">
                  <c:v>439.6</c:v>
                </c:pt>
                <c:pt idx="757">
                  <c:v>417.7</c:v>
                </c:pt>
                <c:pt idx="758">
                  <c:v>415.2</c:v>
                </c:pt>
                <c:pt idx="759">
                  <c:v>392.8</c:v>
                </c:pt>
                <c:pt idx="760">
                  <c:v>396.7</c:v>
                </c:pt>
                <c:pt idx="761">
                  <c:v>396.5</c:v>
                </c:pt>
                <c:pt idx="762">
                  <c:v>398.6</c:v>
                </c:pt>
                <c:pt idx="763">
                  <c:v>389.4</c:v>
                </c:pt>
                <c:pt idx="764">
                  <c:v>417.4</c:v>
                </c:pt>
                <c:pt idx="765">
                  <c:v>368.7</c:v>
                </c:pt>
                <c:pt idx="766">
                  <c:v>369.3</c:v>
                </c:pt>
                <c:pt idx="767">
                  <c:v>369.6</c:v>
                </c:pt>
                <c:pt idx="768">
                  <c:v>364.2</c:v>
                </c:pt>
                <c:pt idx="769">
                  <c:v>364.9</c:v>
                </c:pt>
                <c:pt idx="770">
                  <c:v>368.5</c:v>
                </c:pt>
                <c:pt idx="771">
                  <c:v>355.9</c:v>
                </c:pt>
                <c:pt idx="772">
                  <c:v>354</c:v>
                </c:pt>
                <c:pt idx="773">
                  <c:v>352.5</c:v>
                </c:pt>
                <c:pt idx="774">
                  <c:v>350.2</c:v>
                </c:pt>
                <c:pt idx="775">
                  <c:v>347</c:v>
                </c:pt>
                <c:pt idx="776">
                  <c:v>344.6</c:v>
                </c:pt>
                <c:pt idx="777">
                  <c:v>341.8</c:v>
                </c:pt>
                <c:pt idx="778">
                  <c:v>344.5</c:v>
                </c:pt>
                <c:pt idx="779">
                  <c:v>338.6</c:v>
                </c:pt>
                <c:pt idx="780">
                  <c:v>345.5</c:v>
                </c:pt>
                <c:pt idx="781">
                  <c:v>346.8</c:v>
                </c:pt>
                <c:pt idx="782">
                  <c:v>356.9</c:v>
                </c:pt>
                <c:pt idx="783">
                  <c:v>356.4</c:v>
                </c:pt>
                <c:pt idx="784">
                  <c:v>350.8</c:v>
                </c:pt>
                <c:pt idx="785">
                  <c:v>347.7</c:v>
                </c:pt>
                <c:pt idx="786">
                  <c:v>346.2</c:v>
                </c:pt>
                <c:pt idx="787">
                  <c:v>343.8</c:v>
                </c:pt>
                <c:pt idx="788">
                  <c:v>342.2</c:v>
                </c:pt>
                <c:pt idx="789">
                  <c:v>339.5</c:v>
                </c:pt>
                <c:pt idx="790">
                  <c:v>337.5</c:v>
                </c:pt>
                <c:pt idx="791">
                  <c:v>344.6</c:v>
                </c:pt>
                <c:pt idx="792">
                  <c:v>343.4</c:v>
                </c:pt>
                <c:pt idx="793">
                  <c:v>343.7</c:v>
                </c:pt>
                <c:pt idx="794">
                  <c:v>346</c:v>
                </c:pt>
                <c:pt idx="795">
                  <c:v>341.1</c:v>
                </c:pt>
                <c:pt idx="796">
                  <c:v>343.8</c:v>
                </c:pt>
                <c:pt idx="797">
                  <c:v>346</c:v>
                </c:pt>
                <c:pt idx="798">
                  <c:v>353.3</c:v>
                </c:pt>
                <c:pt idx="799">
                  <c:v>343.5</c:v>
                </c:pt>
                <c:pt idx="800">
                  <c:v>355.8</c:v>
                </c:pt>
                <c:pt idx="801">
                  <c:v>361.1</c:v>
                </c:pt>
                <c:pt idx="802">
                  <c:v>360.2</c:v>
                </c:pt>
                <c:pt idx="803">
                  <c:v>364.6</c:v>
                </c:pt>
                <c:pt idx="804">
                  <c:v>369.4</c:v>
                </c:pt>
                <c:pt idx="805">
                  <c:v>366.1</c:v>
                </c:pt>
                <c:pt idx="806">
                  <c:v>345.3</c:v>
                </c:pt>
                <c:pt idx="807">
                  <c:v>353.4</c:v>
                </c:pt>
                <c:pt idx="808">
                  <c:v>353.1</c:v>
                </c:pt>
                <c:pt idx="809">
                  <c:v>352.7</c:v>
                </c:pt>
                <c:pt idx="810">
                  <c:v>349</c:v>
                </c:pt>
                <c:pt idx="811">
                  <c:v>364.7</c:v>
                </c:pt>
                <c:pt idx="812">
                  <c:v>355.8</c:v>
                </c:pt>
                <c:pt idx="813">
                  <c:v>350.6</c:v>
                </c:pt>
                <c:pt idx="814">
                  <c:v>353.7</c:v>
                </c:pt>
                <c:pt idx="815">
                  <c:v>355.6</c:v>
                </c:pt>
                <c:pt idx="816">
                  <c:v>353.4</c:v>
                </c:pt>
                <c:pt idx="817">
                  <c:v>411.9</c:v>
                </c:pt>
                <c:pt idx="818">
                  <c:v>399.8</c:v>
                </c:pt>
                <c:pt idx="819">
                  <c:v>394</c:v>
                </c:pt>
                <c:pt idx="820">
                  <c:v>397.7</c:v>
                </c:pt>
                <c:pt idx="821">
                  <c:v>385.6</c:v>
                </c:pt>
                <c:pt idx="822">
                  <c:v>374.6</c:v>
                </c:pt>
                <c:pt idx="823">
                  <c:v>392.1</c:v>
                </c:pt>
                <c:pt idx="824">
                  <c:v>404</c:v>
                </c:pt>
                <c:pt idx="825">
                  <c:v>393.2</c:v>
                </c:pt>
                <c:pt idx="826">
                  <c:v>393.3</c:v>
                </c:pt>
                <c:pt idx="827">
                  <c:v>413.4</c:v>
                </c:pt>
                <c:pt idx="828">
                  <c:v>394.1</c:v>
                </c:pt>
                <c:pt idx="829">
                  <c:v>382.5</c:v>
                </c:pt>
                <c:pt idx="830">
                  <c:v>404.5</c:v>
                </c:pt>
                <c:pt idx="831">
                  <c:v>403.8</c:v>
                </c:pt>
                <c:pt idx="832">
                  <c:v>422.7</c:v>
                </c:pt>
                <c:pt idx="833">
                  <c:v>421.3</c:v>
                </c:pt>
                <c:pt idx="834">
                  <c:v>403.4</c:v>
                </c:pt>
                <c:pt idx="835">
                  <c:v>397.3</c:v>
                </c:pt>
                <c:pt idx="836">
                  <c:v>406.7</c:v>
                </c:pt>
                <c:pt idx="837">
                  <c:v>406.2</c:v>
                </c:pt>
                <c:pt idx="838">
                  <c:v>429.5</c:v>
                </c:pt>
                <c:pt idx="839">
                  <c:v>414.9</c:v>
                </c:pt>
                <c:pt idx="840">
                  <c:v>390.5</c:v>
                </c:pt>
                <c:pt idx="841">
                  <c:v>407.3</c:v>
                </c:pt>
                <c:pt idx="842">
                  <c:v>400.7</c:v>
                </c:pt>
                <c:pt idx="843">
                  <c:v>432.4</c:v>
                </c:pt>
                <c:pt idx="844">
                  <c:v>379.1</c:v>
                </c:pt>
                <c:pt idx="845">
                  <c:v>372.9</c:v>
                </c:pt>
                <c:pt idx="846">
                  <c:v>369.5</c:v>
                </c:pt>
                <c:pt idx="847">
                  <c:v>371.3</c:v>
                </c:pt>
                <c:pt idx="848">
                  <c:v>372</c:v>
                </c:pt>
                <c:pt idx="849">
                  <c:v>360.8</c:v>
                </c:pt>
                <c:pt idx="850">
                  <c:v>368.6</c:v>
                </c:pt>
                <c:pt idx="851">
                  <c:v>370</c:v>
                </c:pt>
                <c:pt idx="852">
                  <c:v>354.9</c:v>
                </c:pt>
                <c:pt idx="853">
                  <c:v>350.5</c:v>
                </c:pt>
                <c:pt idx="854">
                  <c:v>356.3</c:v>
                </c:pt>
                <c:pt idx="855">
                  <c:v>348.9</c:v>
                </c:pt>
                <c:pt idx="856">
                  <c:v>359.1</c:v>
                </c:pt>
                <c:pt idx="857">
                  <c:v>369.7</c:v>
                </c:pt>
                <c:pt idx="858">
                  <c:v>368.6</c:v>
                </c:pt>
                <c:pt idx="859">
                  <c:v>363.2</c:v>
                </c:pt>
                <c:pt idx="860">
                  <c:v>336.8</c:v>
                </c:pt>
                <c:pt idx="861">
                  <c:v>333.6</c:v>
                </c:pt>
                <c:pt idx="862">
                  <c:v>332.6</c:v>
                </c:pt>
                <c:pt idx="863">
                  <c:v>345.1</c:v>
                </c:pt>
                <c:pt idx="864">
                  <c:v>354.5</c:v>
                </c:pt>
                <c:pt idx="865">
                  <c:v>328.3</c:v>
                </c:pt>
                <c:pt idx="866">
                  <c:v>323.2</c:v>
                </c:pt>
                <c:pt idx="867">
                  <c:v>310.7</c:v>
                </c:pt>
                <c:pt idx="868">
                  <c:v>380.4</c:v>
                </c:pt>
                <c:pt idx="869">
                  <c:v>423</c:v>
                </c:pt>
                <c:pt idx="870">
                  <c:v>419.5</c:v>
                </c:pt>
                <c:pt idx="871">
                  <c:v>424.6</c:v>
                </c:pt>
                <c:pt idx="872">
                  <c:v>424.9</c:v>
                </c:pt>
                <c:pt idx="873">
                  <c:v>435.8</c:v>
                </c:pt>
                <c:pt idx="874">
                  <c:v>438</c:v>
                </c:pt>
                <c:pt idx="875">
                  <c:v>448.8</c:v>
                </c:pt>
                <c:pt idx="876">
                  <c:v>452.6</c:v>
                </c:pt>
                <c:pt idx="877">
                  <c:v>450</c:v>
                </c:pt>
                <c:pt idx="878">
                  <c:v>450.6</c:v>
                </c:pt>
                <c:pt idx="879">
                  <c:v>452.9</c:v>
                </c:pt>
                <c:pt idx="880">
                  <c:v>453.2</c:v>
                </c:pt>
                <c:pt idx="881">
                  <c:v>448.3</c:v>
                </c:pt>
                <c:pt idx="882">
                  <c:v>442.1</c:v>
                </c:pt>
                <c:pt idx="883">
                  <c:v>425.7</c:v>
                </c:pt>
                <c:pt idx="884">
                  <c:v>436.6</c:v>
                </c:pt>
                <c:pt idx="885">
                  <c:v>442.7</c:v>
                </c:pt>
                <c:pt idx="886">
                  <c:v>445.7</c:v>
                </c:pt>
                <c:pt idx="887">
                  <c:v>440.2</c:v>
                </c:pt>
                <c:pt idx="888">
                  <c:v>434.2</c:v>
                </c:pt>
                <c:pt idx="889">
                  <c:v>432.4</c:v>
                </c:pt>
                <c:pt idx="890">
                  <c:v>440.3</c:v>
                </c:pt>
                <c:pt idx="891">
                  <c:v>445.3</c:v>
                </c:pt>
                <c:pt idx="892">
                  <c:v>449.8</c:v>
                </c:pt>
                <c:pt idx="893">
                  <c:v>440.9</c:v>
                </c:pt>
                <c:pt idx="894">
                  <c:v>442</c:v>
                </c:pt>
                <c:pt idx="895">
                  <c:v>421.7</c:v>
                </c:pt>
                <c:pt idx="896">
                  <c:v>399.8</c:v>
                </c:pt>
                <c:pt idx="897">
                  <c:v>402.7</c:v>
                </c:pt>
                <c:pt idx="898">
                  <c:v>408.6</c:v>
                </c:pt>
                <c:pt idx="899">
                  <c:v>418.2</c:v>
                </c:pt>
                <c:pt idx="900">
                  <c:v>444.7</c:v>
                </c:pt>
                <c:pt idx="901">
                  <c:v>451.8</c:v>
                </c:pt>
                <c:pt idx="902">
                  <c:v>430.4</c:v>
                </c:pt>
                <c:pt idx="903">
                  <c:v>395.9</c:v>
                </c:pt>
                <c:pt idx="904">
                  <c:v>405.4</c:v>
                </c:pt>
                <c:pt idx="905">
                  <c:v>394.3</c:v>
                </c:pt>
                <c:pt idx="906">
                  <c:v>384.2</c:v>
                </c:pt>
                <c:pt idx="907">
                  <c:v>375.4</c:v>
                </c:pt>
                <c:pt idx="908">
                  <c:v>373.6</c:v>
                </c:pt>
                <c:pt idx="909">
                  <c:v>375</c:v>
                </c:pt>
                <c:pt idx="910">
                  <c:v>399</c:v>
                </c:pt>
                <c:pt idx="911">
                  <c:v>413.7</c:v>
                </c:pt>
                <c:pt idx="912">
                  <c:v>418.7</c:v>
                </c:pt>
                <c:pt idx="913">
                  <c:v>419.7</c:v>
                </c:pt>
                <c:pt idx="914">
                  <c:v>418.3</c:v>
                </c:pt>
                <c:pt idx="915">
                  <c:v>435</c:v>
                </c:pt>
                <c:pt idx="916">
                  <c:v>457.2</c:v>
                </c:pt>
                <c:pt idx="917">
                  <c:v>453.7</c:v>
                </c:pt>
                <c:pt idx="918">
                  <c:v>456.9</c:v>
                </c:pt>
                <c:pt idx="919">
                  <c:v>461.5</c:v>
                </c:pt>
                <c:pt idx="920">
                  <c:v>457.9</c:v>
                </c:pt>
                <c:pt idx="921">
                  <c:v>459.5</c:v>
                </c:pt>
                <c:pt idx="922">
                  <c:v>466.7</c:v>
                </c:pt>
                <c:pt idx="923">
                  <c:v>460.4</c:v>
                </c:pt>
                <c:pt idx="924">
                  <c:v>470.1</c:v>
                </c:pt>
                <c:pt idx="925">
                  <c:v>464.5</c:v>
                </c:pt>
                <c:pt idx="926">
                  <c:v>467.5</c:v>
                </c:pt>
                <c:pt idx="927">
                  <c:v>454.8</c:v>
                </c:pt>
                <c:pt idx="928">
                  <c:v>463.5</c:v>
                </c:pt>
                <c:pt idx="929">
                  <c:v>452.7</c:v>
                </c:pt>
                <c:pt idx="930">
                  <c:v>446.6</c:v>
                </c:pt>
                <c:pt idx="931">
                  <c:v>444.5</c:v>
                </c:pt>
                <c:pt idx="932">
                  <c:v>462.6</c:v>
                </c:pt>
                <c:pt idx="933">
                  <c:v>468.8</c:v>
                </c:pt>
                <c:pt idx="934">
                  <c:v>464.1</c:v>
                </c:pt>
                <c:pt idx="935">
                  <c:v>451.1</c:v>
                </c:pt>
                <c:pt idx="936">
                  <c:v>446.9</c:v>
                </c:pt>
                <c:pt idx="937">
                  <c:v>450.9</c:v>
                </c:pt>
                <c:pt idx="938">
                  <c:v>465.2</c:v>
                </c:pt>
                <c:pt idx="939">
                  <c:v>468.6</c:v>
                </c:pt>
                <c:pt idx="940">
                  <c:v>486.5</c:v>
                </c:pt>
                <c:pt idx="941">
                  <c:v>520.5</c:v>
                </c:pt>
                <c:pt idx="942">
                  <c:v>517.29999999999995</c:v>
                </c:pt>
                <c:pt idx="943">
                  <c:v>526.29999999999995</c:v>
                </c:pt>
                <c:pt idx="944">
                  <c:v>543.29999999999995</c:v>
                </c:pt>
                <c:pt idx="945">
                  <c:v>558</c:v>
                </c:pt>
                <c:pt idx="946">
                  <c:v>557.1</c:v>
                </c:pt>
                <c:pt idx="947">
                  <c:v>542.29999999999995</c:v>
                </c:pt>
                <c:pt idx="948">
                  <c:v>500.6</c:v>
                </c:pt>
                <c:pt idx="949">
                  <c:v>485.6</c:v>
                </c:pt>
                <c:pt idx="950">
                  <c:v>470.5</c:v>
                </c:pt>
                <c:pt idx="951">
                  <c:v>469.3</c:v>
                </c:pt>
                <c:pt idx="952">
                  <c:v>473.3</c:v>
                </c:pt>
                <c:pt idx="953">
                  <c:v>467.3</c:v>
                </c:pt>
                <c:pt idx="954">
                  <c:v>460.8</c:v>
                </c:pt>
                <c:pt idx="955">
                  <c:v>461</c:v>
                </c:pt>
                <c:pt idx="956">
                  <c:v>454.7</c:v>
                </c:pt>
                <c:pt idx="957">
                  <c:v>453</c:v>
                </c:pt>
                <c:pt idx="958">
                  <c:v>449.6</c:v>
                </c:pt>
                <c:pt idx="959">
                  <c:v>440.7</c:v>
                </c:pt>
                <c:pt idx="960">
                  <c:v>430.1</c:v>
                </c:pt>
                <c:pt idx="961">
                  <c:v>423.4</c:v>
                </c:pt>
                <c:pt idx="962">
                  <c:v>414.6</c:v>
                </c:pt>
                <c:pt idx="963">
                  <c:v>425.5</c:v>
                </c:pt>
                <c:pt idx="964">
                  <c:v>416.3</c:v>
                </c:pt>
                <c:pt idx="965">
                  <c:v>434.5</c:v>
                </c:pt>
                <c:pt idx="966">
                  <c:v>430.3</c:v>
                </c:pt>
                <c:pt idx="967">
                  <c:v>426.7</c:v>
                </c:pt>
                <c:pt idx="968">
                  <c:v>437.7</c:v>
                </c:pt>
                <c:pt idx="969">
                  <c:v>442.8</c:v>
                </c:pt>
                <c:pt idx="970">
                  <c:v>454.2</c:v>
                </c:pt>
                <c:pt idx="971">
                  <c:v>453.2</c:v>
                </c:pt>
                <c:pt idx="972">
                  <c:v>461.1</c:v>
                </c:pt>
                <c:pt idx="973">
                  <c:v>446.5</c:v>
                </c:pt>
                <c:pt idx="974">
                  <c:v>455.2</c:v>
                </c:pt>
                <c:pt idx="975">
                  <c:v>449.3</c:v>
                </c:pt>
                <c:pt idx="976">
                  <c:v>442.3</c:v>
                </c:pt>
                <c:pt idx="977">
                  <c:v>436.2</c:v>
                </c:pt>
                <c:pt idx="978">
                  <c:v>444.7</c:v>
                </c:pt>
                <c:pt idx="979">
                  <c:v>442.4</c:v>
                </c:pt>
                <c:pt idx="980">
                  <c:v>457.5</c:v>
                </c:pt>
                <c:pt idx="981">
                  <c:v>453.8</c:v>
                </c:pt>
                <c:pt idx="982">
                  <c:v>456.1</c:v>
                </c:pt>
                <c:pt idx="983">
                  <c:v>449.1</c:v>
                </c:pt>
                <c:pt idx="984">
                  <c:v>446.6</c:v>
                </c:pt>
                <c:pt idx="985">
                  <c:v>444.6</c:v>
                </c:pt>
                <c:pt idx="986">
                  <c:v>448.8</c:v>
                </c:pt>
                <c:pt idx="987">
                  <c:v>435.8</c:v>
                </c:pt>
                <c:pt idx="988">
                  <c:v>433.2</c:v>
                </c:pt>
                <c:pt idx="989">
                  <c:v>438.5</c:v>
                </c:pt>
                <c:pt idx="990">
                  <c:v>427.3</c:v>
                </c:pt>
                <c:pt idx="991">
                  <c:v>421.8</c:v>
                </c:pt>
                <c:pt idx="992">
                  <c:v>414.7</c:v>
                </c:pt>
                <c:pt idx="993">
                  <c:v>405.1</c:v>
                </c:pt>
                <c:pt idx="994">
                  <c:v>407.2</c:v>
                </c:pt>
                <c:pt idx="995">
                  <c:v>388.5</c:v>
                </c:pt>
                <c:pt idx="996">
                  <c:v>378.5</c:v>
                </c:pt>
                <c:pt idx="997">
                  <c:v>375.1</c:v>
                </c:pt>
                <c:pt idx="998">
                  <c:v>373.8</c:v>
                </c:pt>
                <c:pt idx="999">
                  <c:v>370.2</c:v>
                </c:pt>
                <c:pt idx="1000">
                  <c:v>365</c:v>
                </c:pt>
                <c:pt idx="1001">
                  <c:v>369.2</c:v>
                </c:pt>
                <c:pt idx="1002">
                  <c:v>367.8</c:v>
                </c:pt>
                <c:pt idx="1003">
                  <c:v>364.5</c:v>
                </c:pt>
                <c:pt idx="1004">
                  <c:v>386.6</c:v>
                </c:pt>
                <c:pt idx="1005">
                  <c:v>375.3</c:v>
                </c:pt>
                <c:pt idx="1006">
                  <c:v>371.9</c:v>
                </c:pt>
                <c:pt idx="1007">
                  <c:v>370.6</c:v>
                </c:pt>
                <c:pt idx="1008">
                  <c:v>361.1</c:v>
                </c:pt>
                <c:pt idx="1009">
                  <c:v>367.7</c:v>
                </c:pt>
                <c:pt idx="1010">
                  <c:v>365.3</c:v>
                </c:pt>
                <c:pt idx="1011">
                  <c:v>355.1</c:v>
                </c:pt>
                <c:pt idx="1012">
                  <c:v>345.9</c:v>
                </c:pt>
                <c:pt idx="1013">
                  <c:v>347.6</c:v>
                </c:pt>
                <c:pt idx="1014">
                  <c:v>344.3</c:v>
                </c:pt>
                <c:pt idx="1015">
                  <c:v>345</c:v>
                </c:pt>
                <c:pt idx="1016">
                  <c:v>334.3</c:v>
                </c:pt>
                <c:pt idx="1017">
                  <c:v>343.4</c:v>
                </c:pt>
                <c:pt idx="1018">
                  <c:v>340.2</c:v>
                </c:pt>
                <c:pt idx="1019">
                  <c:v>338.4</c:v>
                </c:pt>
                <c:pt idx="1020">
                  <c:v>341.4</c:v>
                </c:pt>
                <c:pt idx="1021">
                  <c:v>330.8</c:v>
                </c:pt>
                <c:pt idx="1022">
                  <c:v>330.5</c:v>
                </c:pt>
                <c:pt idx="1023">
                  <c:v>325.7</c:v>
                </c:pt>
                <c:pt idx="1024">
                  <c:v>344.2</c:v>
                </c:pt>
                <c:pt idx="1025">
                  <c:v>346</c:v>
                </c:pt>
                <c:pt idx="1026">
                  <c:v>336</c:v>
                </c:pt>
                <c:pt idx="1027">
                  <c:v>335.3</c:v>
                </c:pt>
                <c:pt idx="1028">
                  <c:v>334.7</c:v>
                </c:pt>
                <c:pt idx="1029">
                  <c:v>345</c:v>
                </c:pt>
                <c:pt idx="1030">
                  <c:v>342.8</c:v>
                </c:pt>
                <c:pt idx="1031">
                  <c:v>342.4</c:v>
                </c:pt>
                <c:pt idx="1032">
                  <c:v>358.6</c:v>
                </c:pt>
                <c:pt idx="1033">
                  <c:v>360</c:v>
                </c:pt>
                <c:pt idx="1034">
                  <c:v>353.7</c:v>
                </c:pt>
                <c:pt idx="1035">
                  <c:v>345.9</c:v>
                </c:pt>
                <c:pt idx="1036">
                  <c:v>343.7</c:v>
                </c:pt>
                <c:pt idx="1037">
                  <c:v>339.7</c:v>
                </c:pt>
                <c:pt idx="1038">
                  <c:v>350.8</c:v>
                </c:pt>
                <c:pt idx="1039">
                  <c:v>349.1</c:v>
                </c:pt>
                <c:pt idx="1040">
                  <c:v>346.7</c:v>
                </c:pt>
                <c:pt idx="1041">
                  <c:v>342.7</c:v>
                </c:pt>
                <c:pt idx="1042">
                  <c:v>351.9</c:v>
                </c:pt>
                <c:pt idx="1043">
                  <c:v>354</c:v>
                </c:pt>
                <c:pt idx="1044">
                  <c:v>354.6</c:v>
                </c:pt>
                <c:pt idx="1045">
                  <c:v>354.8</c:v>
                </c:pt>
                <c:pt idx="1046">
                  <c:v>346.4</c:v>
                </c:pt>
                <c:pt idx="1047">
                  <c:v>346.5</c:v>
                </c:pt>
                <c:pt idx="1048">
                  <c:v>342.6</c:v>
                </c:pt>
                <c:pt idx="1049">
                  <c:v>351.1</c:v>
                </c:pt>
                <c:pt idx="1050">
                  <c:v>343.6</c:v>
                </c:pt>
                <c:pt idx="1051">
                  <c:v>347.2</c:v>
                </c:pt>
                <c:pt idx="1052">
                  <c:v>357</c:v>
                </c:pt>
                <c:pt idx="1053">
                  <c:v>374.9</c:v>
                </c:pt>
                <c:pt idx="1054">
                  <c:v>407.9</c:v>
                </c:pt>
                <c:pt idx="1055">
                  <c:v>446</c:v>
                </c:pt>
                <c:pt idx="1056">
                  <c:v>441.1</c:v>
                </c:pt>
                <c:pt idx="1057">
                  <c:v>438.9</c:v>
                </c:pt>
                <c:pt idx="1058">
                  <c:v>435.2</c:v>
                </c:pt>
                <c:pt idx="1059">
                  <c:v>427.8</c:v>
                </c:pt>
                <c:pt idx="1060">
                  <c:v>427</c:v>
                </c:pt>
                <c:pt idx="1061">
                  <c:v>433.1</c:v>
                </c:pt>
                <c:pt idx="1062">
                  <c:v>439.4</c:v>
                </c:pt>
                <c:pt idx="1063">
                  <c:v>427.5</c:v>
                </c:pt>
                <c:pt idx="1064">
                  <c:v>428.4</c:v>
                </c:pt>
                <c:pt idx="1065">
                  <c:v>424.6</c:v>
                </c:pt>
                <c:pt idx="1066">
                  <c:v>418.1</c:v>
                </c:pt>
                <c:pt idx="1067">
                  <c:v>415.3</c:v>
                </c:pt>
                <c:pt idx="1068">
                  <c:v>415.1</c:v>
                </c:pt>
                <c:pt idx="1069">
                  <c:v>407</c:v>
                </c:pt>
                <c:pt idx="1070">
                  <c:v>397.2</c:v>
                </c:pt>
                <c:pt idx="1071">
                  <c:v>392.6</c:v>
                </c:pt>
                <c:pt idx="1072">
                  <c:v>385.1</c:v>
                </c:pt>
                <c:pt idx="1073">
                  <c:v>386.9</c:v>
                </c:pt>
                <c:pt idx="1074">
                  <c:v>385.5</c:v>
                </c:pt>
                <c:pt idx="1075">
                  <c:v>381.7</c:v>
                </c:pt>
                <c:pt idx="1076">
                  <c:v>374.1</c:v>
                </c:pt>
                <c:pt idx="1077">
                  <c:v>380.8</c:v>
                </c:pt>
                <c:pt idx="1078">
                  <c:v>381.1</c:v>
                </c:pt>
                <c:pt idx="1079">
                  <c:v>371</c:v>
                </c:pt>
                <c:pt idx="1080">
                  <c:v>370.1</c:v>
                </c:pt>
                <c:pt idx="1081">
                  <c:v>361.7</c:v>
                </c:pt>
                <c:pt idx="1082">
                  <c:v>367.4</c:v>
                </c:pt>
                <c:pt idx="1083">
                  <c:v>362.2</c:v>
                </c:pt>
                <c:pt idx="1084">
                  <c:v>381.7</c:v>
                </c:pt>
                <c:pt idx="1085">
                  <c:v>373.6</c:v>
                </c:pt>
                <c:pt idx="1086">
                  <c:v>390.8</c:v>
                </c:pt>
                <c:pt idx="1087">
                  <c:v>377.8</c:v>
                </c:pt>
                <c:pt idx="1088">
                  <c:v>367.6</c:v>
                </c:pt>
                <c:pt idx="1089">
                  <c:v>358.5</c:v>
                </c:pt>
                <c:pt idx="1090">
                  <c:v>375</c:v>
                </c:pt>
                <c:pt idx="1091">
                  <c:v>390.7</c:v>
                </c:pt>
                <c:pt idx="1092">
                  <c:v>399</c:v>
                </c:pt>
                <c:pt idx="1093">
                  <c:v>396.2</c:v>
                </c:pt>
                <c:pt idx="1094">
                  <c:v>385.9</c:v>
                </c:pt>
                <c:pt idx="1095">
                  <c:v>404</c:v>
                </c:pt>
                <c:pt idx="1096">
                  <c:v>406.1</c:v>
                </c:pt>
                <c:pt idx="1097">
                  <c:v>398</c:v>
                </c:pt>
                <c:pt idx="1098">
                  <c:v>407.1</c:v>
                </c:pt>
                <c:pt idx="1099">
                  <c:v>402.7</c:v>
                </c:pt>
                <c:pt idx="1100">
                  <c:v>402.1</c:v>
                </c:pt>
                <c:pt idx="1101">
                  <c:v>397.1</c:v>
                </c:pt>
                <c:pt idx="1102">
                  <c:v>405.2</c:v>
                </c:pt>
                <c:pt idx="1103">
                  <c:v>393</c:v>
                </c:pt>
                <c:pt idx="1104">
                  <c:v>393.9</c:v>
                </c:pt>
                <c:pt idx="1105">
                  <c:v>380.7</c:v>
                </c:pt>
                <c:pt idx="1106">
                  <c:v>389.6</c:v>
                </c:pt>
                <c:pt idx="1107">
                  <c:v>404.3</c:v>
                </c:pt>
                <c:pt idx="1108">
                  <c:v>388.8</c:v>
                </c:pt>
                <c:pt idx="1109">
                  <c:v>390.8</c:v>
                </c:pt>
                <c:pt idx="1110">
                  <c:v>375.3</c:v>
                </c:pt>
                <c:pt idx="1111">
                  <c:v>370.1</c:v>
                </c:pt>
                <c:pt idx="1112">
                  <c:v>362.7</c:v>
                </c:pt>
                <c:pt idx="1113">
                  <c:v>363.4</c:v>
                </c:pt>
                <c:pt idx="1114">
                  <c:v>366.4</c:v>
                </c:pt>
                <c:pt idx="1115">
                  <c:v>367.9</c:v>
                </c:pt>
                <c:pt idx="1116">
                  <c:v>365.8</c:v>
                </c:pt>
                <c:pt idx="1117">
                  <c:v>372</c:v>
                </c:pt>
                <c:pt idx="1118">
                  <c:v>389.8</c:v>
                </c:pt>
                <c:pt idx="1119">
                  <c:v>406.3</c:v>
                </c:pt>
                <c:pt idx="1120">
                  <c:v>402.8</c:v>
                </c:pt>
                <c:pt idx="1121">
                  <c:v>409.2</c:v>
                </c:pt>
                <c:pt idx="1122">
                  <c:v>405.2</c:v>
                </c:pt>
                <c:pt idx="1123">
                  <c:v>417.5</c:v>
                </c:pt>
                <c:pt idx="1124">
                  <c:v>411.6</c:v>
                </c:pt>
                <c:pt idx="1125">
                  <c:v>404.7</c:v>
                </c:pt>
                <c:pt idx="1126">
                  <c:v>399.5</c:v>
                </c:pt>
                <c:pt idx="1127">
                  <c:v>398.7</c:v>
                </c:pt>
                <c:pt idx="1128">
                  <c:v>399.2</c:v>
                </c:pt>
                <c:pt idx="1129">
                  <c:v>400.4</c:v>
                </c:pt>
                <c:pt idx="1130">
                  <c:v>403.8</c:v>
                </c:pt>
                <c:pt idx="1131">
                  <c:v>404.5</c:v>
                </c:pt>
                <c:pt idx="1132">
                  <c:v>400.9</c:v>
                </c:pt>
                <c:pt idx="1133">
                  <c:v>402.6</c:v>
                </c:pt>
                <c:pt idx="1134">
                  <c:v>396.2</c:v>
                </c:pt>
                <c:pt idx="1135">
                  <c:v>391.8</c:v>
                </c:pt>
                <c:pt idx="1136">
                  <c:v>397.8</c:v>
                </c:pt>
                <c:pt idx="1137">
                  <c:v>387.6</c:v>
                </c:pt>
                <c:pt idx="1138">
                  <c:v>384.4</c:v>
                </c:pt>
                <c:pt idx="1139">
                  <c:v>458.1</c:v>
                </c:pt>
                <c:pt idx="1140">
                  <c:v>469.1</c:v>
                </c:pt>
                <c:pt idx="1141">
                  <c:v>457.8</c:v>
                </c:pt>
                <c:pt idx="1142">
                  <c:v>456.7</c:v>
                </c:pt>
                <c:pt idx="1143">
                  <c:v>451.9</c:v>
                </c:pt>
                <c:pt idx="1144">
                  <c:v>446.7</c:v>
                </c:pt>
                <c:pt idx="1145">
                  <c:v>415.1</c:v>
                </c:pt>
                <c:pt idx="1146">
                  <c:v>445.4</c:v>
                </c:pt>
                <c:pt idx="1147">
                  <c:v>498.8</c:v>
                </c:pt>
                <c:pt idx="1148">
                  <c:v>504.8</c:v>
                </c:pt>
                <c:pt idx="1149">
                  <c:v>493.9</c:v>
                </c:pt>
                <c:pt idx="1150">
                  <c:v>509.4</c:v>
                </c:pt>
                <c:pt idx="1151">
                  <c:v>482.4</c:v>
                </c:pt>
                <c:pt idx="1152">
                  <c:v>460.5</c:v>
                </c:pt>
                <c:pt idx="1153">
                  <c:v>495.9</c:v>
                </c:pt>
                <c:pt idx="1154">
                  <c:v>495.6</c:v>
                </c:pt>
                <c:pt idx="1155">
                  <c:v>478.8</c:v>
                </c:pt>
                <c:pt idx="1156">
                  <c:v>495.2</c:v>
                </c:pt>
                <c:pt idx="1157">
                  <c:v>500</c:v>
                </c:pt>
                <c:pt idx="1158">
                  <c:v>517.4</c:v>
                </c:pt>
                <c:pt idx="1159">
                  <c:v>520.29999999999995</c:v>
                </c:pt>
                <c:pt idx="1160">
                  <c:v>517.4</c:v>
                </c:pt>
                <c:pt idx="1161">
                  <c:v>500.3</c:v>
                </c:pt>
                <c:pt idx="1162">
                  <c:v>501.1</c:v>
                </c:pt>
                <c:pt idx="1163">
                  <c:v>615.9</c:v>
                </c:pt>
                <c:pt idx="1164">
                  <c:v>689.4</c:v>
                </c:pt>
                <c:pt idx="1165">
                  <c:v>664.7</c:v>
                </c:pt>
                <c:pt idx="1166">
                  <c:v>626.1</c:v>
                </c:pt>
                <c:pt idx="1167">
                  <c:v>595.79999999999995</c:v>
                </c:pt>
                <c:pt idx="1168">
                  <c:v>584.5</c:v>
                </c:pt>
                <c:pt idx="1169">
                  <c:v>622.79999999999995</c:v>
                </c:pt>
                <c:pt idx="1170">
                  <c:v>585.6</c:v>
                </c:pt>
                <c:pt idx="1171">
                  <c:v>567.70000000000005</c:v>
                </c:pt>
                <c:pt idx="1172">
                  <c:v>567.79999999999995</c:v>
                </c:pt>
                <c:pt idx="1173">
                  <c:v>566.79999999999995</c:v>
                </c:pt>
                <c:pt idx="1174">
                  <c:v>561.20000000000005</c:v>
                </c:pt>
                <c:pt idx="1175">
                  <c:v>562.9</c:v>
                </c:pt>
                <c:pt idx="1176">
                  <c:v>558</c:v>
                </c:pt>
                <c:pt idx="1177">
                  <c:v>547.20000000000005</c:v>
                </c:pt>
                <c:pt idx="1178">
                  <c:v>536.1</c:v>
                </c:pt>
                <c:pt idx="1179">
                  <c:v>526.79999999999995</c:v>
                </c:pt>
                <c:pt idx="1180">
                  <c:v>536</c:v>
                </c:pt>
                <c:pt idx="1181">
                  <c:v>522.4</c:v>
                </c:pt>
                <c:pt idx="1182">
                  <c:v>515.70000000000005</c:v>
                </c:pt>
                <c:pt idx="1183">
                  <c:v>512.79999999999995</c:v>
                </c:pt>
                <c:pt idx="1184">
                  <c:v>505.9</c:v>
                </c:pt>
                <c:pt idx="1185">
                  <c:v>495.5</c:v>
                </c:pt>
                <c:pt idx="1186">
                  <c:v>502</c:v>
                </c:pt>
                <c:pt idx="1187">
                  <c:v>522.5</c:v>
                </c:pt>
                <c:pt idx="1188">
                  <c:v>533.20000000000005</c:v>
                </c:pt>
                <c:pt idx="1189">
                  <c:v>542.6</c:v>
                </c:pt>
                <c:pt idx="1190">
                  <c:v>539.20000000000005</c:v>
                </c:pt>
                <c:pt idx="1191">
                  <c:v>529</c:v>
                </c:pt>
                <c:pt idx="1192">
                  <c:v>515.1</c:v>
                </c:pt>
                <c:pt idx="1193">
                  <c:v>523.9</c:v>
                </c:pt>
                <c:pt idx="1194">
                  <c:v>521.6</c:v>
                </c:pt>
                <c:pt idx="1195">
                  <c:v>506.6</c:v>
                </c:pt>
                <c:pt idx="1196">
                  <c:v>496.2</c:v>
                </c:pt>
                <c:pt idx="1197">
                  <c:v>495.3</c:v>
                </c:pt>
                <c:pt idx="1198">
                  <c:v>481.5</c:v>
                </c:pt>
                <c:pt idx="1199">
                  <c:v>473.2</c:v>
                </c:pt>
                <c:pt idx="1200">
                  <c:v>468.1</c:v>
                </c:pt>
                <c:pt idx="1201">
                  <c:v>464.4</c:v>
                </c:pt>
                <c:pt idx="1202">
                  <c:v>460</c:v>
                </c:pt>
                <c:pt idx="1203">
                  <c:v>454.4</c:v>
                </c:pt>
                <c:pt idx="1204">
                  <c:v>459.5</c:v>
                </c:pt>
                <c:pt idx="1205">
                  <c:v>466.1</c:v>
                </c:pt>
                <c:pt idx="1206">
                  <c:v>466.5</c:v>
                </c:pt>
                <c:pt idx="1207">
                  <c:v>461.9</c:v>
                </c:pt>
                <c:pt idx="1208">
                  <c:v>456.5</c:v>
                </c:pt>
                <c:pt idx="1209">
                  <c:v>464.8</c:v>
                </c:pt>
                <c:pt idx="1210">
                  <c:v>450</c:v>
                </c:pt>
                <c:pt idx="1211">
                  <c:v>435</c:v>
                </c:pt>
                <c:pt idx="1212">
                  <c:v>443</c:v>
                </c:pt>
                <c:pt idx="1213">
                  <c:v>444.2</c:v>
                </c:pt>
                <c:pt idx="1214">
                  <c:v>434.4</c:v>
                </c:pt>
                <c:pt idx="1215">
                  <c:v>431.6</c:v>
                </c:pt>
                <c:pt idx="1216">
                  <c:v>434</c:v>
                </c:pt>
                <c:pt idx="1217">
                  <c:v>420.5</c:v>
                </c:pt>
                <c:pt idx="1218">
                  <c:v>427.6</c:v>
                </c:pt>
                <c:pt idx="1219">
                  <c:v>426.6</c:v>
                </c:pt>
                <c:pt idx="1220">
                  <c:v>429.7</c:v>
                </c:pt>
                <c:pt idx="1221">
                  <c:v>426.3</c:v>
                </c:pt>
                <c:pt idx="1222">
                  <c:v>426.7</c:v>
                </c:pt>
                <c:pt idx="1223">
                  <c:v>441.6</c:v>
                </c:pt>
                <c:pt idx="1224">
                  <c:v>453.8</c:v>
                </c:pt>
                <c:pt idx="1225">
                  <c:v>444.6</c:v>
                </c:pt>
                <c:pt idx="1226">
                  <c:v>456.3</c:v>
                </c:pt>
                <c:pt idx="1227">
                  <c:v>450.5</c:v>
                </c:pt>
                <c:pt idx="1228">
                  <c:v>438.3</c:v>
                </c:pt>
                <c:pt idx="1229">
                  <c:v>436.4</c:v>
                </c:pt>
                <c:pt idx="1230">
                  <c:v>434.1</c:v>
                </c:pt>
                <c:pt idx="1231">
                  <c:v>433.1</c:v>
                </c:pt>
                <c:pt idx="1232">
                  <c:v>440.8</c:v>
                </c:pt>
                <c:pt idx="1233">
                  <c:v>463.5</c:v>
                </c:pt>
                <c:pt idx="1234">
                  <c:v>490.5</c:v>
                </c:pt>
                <c:pt idx="1235">
                  <c:v>502.4</c:v>
                </c:pt>
                <c:pt idx="1236">
                  <c:v>514.1</c:v>
                </c:pt>
                <c:pt idx="1237">
                  <c:v>478.6</c:v>
                </c:pt>
                <c:pt idx="1238">
                  <c:v>471.9</c:v>
                </c:pt>
                <c:pt idx="1239">
                  <c:v>461.7</c:v>
                </c:pt>
                <c:pt idx="1240">
                  <c:v>463</c:v>
                </c:pt>
                <c:pt idx="1241">
                  <c:v>462.8</c:v>
                </c:pt>
                <c:pt idx="1242">
                  <c:v>474.5</c:v>
                </c:pt>
                <c:pt idx="1243">
                  <c:v>491.1</c:v>
                </c:pt>
                <c:pt idx="1244">
                  <c:v>473.3</c:v>
                </c:pt>
                <c:pt idx="1245">
                  <c:v>457</c:v>
                </c:pt>
                <c:pt idx="1246">
                  <c:v>461.2</c:v>
                </c:pt>
                <c:pt idx="1247">
                  <c:v>455.3</c:v>
                </c:pt>
                <c:pt idx="1248">
                  <c:v>453</c:v>
                </c:pt>
                <c:pt idx="1249">
                  <c:v>450.4</c:v>
                </c:pt>
                <c:pt idx="1250">
                  <c:v>453</c:v>
                </c:pt>
                <c:pt idx="1251">
                  <c:v>453.2</c:v>
                </c:pt>
                <c:pt idx="1252">
                  <c:v>468.1</c:v>
                </c:pt>
                <c:pt idx="1253">
                  <c:v>445.3</c:v>
                </c:pt>
                <c:pt idx="1254">
                  <c:v>456.8</c:v>
                </c:pt>
                <c:pt idx="1255">
                  <c:v>471.5</c:v>
                </c:pt>
                <c:pt idx="1256">
                  <c:v>488.5</c:v>
                </c:pt>
                <c:pt idx="1257">
                  <c:v>491.2</c:v>
                </c:pt>
                <c:pt idx="1258">
                  <c:v>532.1</c:v>
                </c:pt>
                <c:pt idx="1259">
                  <c:v>560.29999999999995</c:v>
                </c:pt>
                <c:pt idx="1260">
                  <c:v>557.9</c:v>
                </c:pt>
                <c:pt idx="1261">
                  <c:v>532.79999999999995</c:v>
                </c:pt>
                <c:pt idx="1262">
                  <c:v>533.9</c:v>
                </c:pt>
                <c:pt idx="1263">
                  <c:v>521</c:v>
                </c:pt>
                <c:pt idx="1264">
                  <c:v>525.9</c:v>
                </c:pt>
                <c:pt idx="1265">
                  <c:v>520.6</c:v>
                </c:pt>
                <c:pt idx="1266">
                  <c:v>515.79999999999995</c:v>
                </c:pt>
                <c:pt idx="1267">
                  <c:v>497</c:v>
                </c:pt>
                <c:pt idx="1268">
                  <c:v>480</c:v>
                </c:pt>
                <c:pt idx="1269">
                  <c:v>479.9</c:v>
                </c:pt>
                <c:pt idx="1270">
                  <c:v>462.7</c:v>
                </c:pt>
                <c:pt idx="1271">
                  <c:v>459.2</c:v>
                </c:pt>
                <c:pt idx="1272">
                  <c:v>467.5</c:v>
                </c:pt>
                <c:pt idx="1273">
                  <c:v>463.1</c:v>
                </c:pt>
                <c:pt idx="1274">
                  <c:v>474.4</c:v>
                </c:pt>
                <c:pt idx="1275">
                  <c:v>461.7</c:v>
                </c:pt>
                <c:pt idx="1276">
                  <c:v>449.5</c:v>
                </c:pt>
                <c:pt idx="1277">
                  <c:v>448.8</c:v>
                </c:pt>
                <c:pt idx="1278">
                  <c:v>441.9</c:v>
                </c:pt>
                <c:pt idx="1279">
                  <c:v>459.7</c:v>
                </c:pt>
                <c:pt idx="1280">
                  <c:v>462.9</c:v>
                </c:pt>
                <c:pt idx="1281">
                  <c:v>459.8</c:v>
                </c:pt>
                <c:pt idx="1282">
                  <c:v>451.5</c:v>
                </c:pt>
                <c:pt idx="1283">
                  <c:v>436.9</c:v>
                </c:pt>
                <c:pt idx="1284">
                  <c:v>435.6</c:v>
                </c:pt>
                <c:pt idx="1285">
                  <c:v>432.5</c:v>
                </c:pt>
                <c:pt idx="1286">
                  <c:v>427.6</c:v>
                </c:pt>
                <c:pt idx="1287">
                  <c:v>419.1</c:v>
                </c:pt>
                <c:pt idx="1288">
                  <c:v>416.6</c:v>
                </c:pt>
                <c:pt idx="1289">
                  <c:v>413.3</c:v>
                </c:pt>
                <c:pt idx="1290">
                  <c:v>419.2</c:v>
                </c:pt>
                <c:pt idx="1291">
                  <c:v>422.3</c:v>
                </c:pt>
                <c:pt idx="1292">
                  <c:v>419.2</c:v>
                </c:pt>
                <c:pt idx="1293">
                  <c:v>392.8</c:v>
                </c:pt>
                <c:pt idx="1294">
                  <c:v>385.6</c:v>
                </c:pt>
                <c:pt idx="1295">
                  <c:v>379.3</c:v>
                </c:pt>
                <c:pt idx="1296">
                  <c:v>373.1</c:v>
                </c:pt>
                <c:pt idx="1297">
                  <c:v>376.8</c:v>
                </c:pt>
                <c:pt idx="1298">
                  <c:v>367.9</c:v>
                </c:pt>
                <c:pt idx="1299">
                  <c:v>374.9</c:v>
                </c:pt>
                <c:pt idx="1300">
                  <c:v>372.8</c:v>
                </c:pt>
                <c:pt idx="1301">
                  <c:v>373.7</c:v>
                </c:pt>
                <c:pt idx="1302">
                  <c:v>371.4</c:v>
                </c:pt>
                <c:pt idx="1303">
                  <c:v>369.7</c:v>
                </c:pt>
                <c:pt idx="1304">
                  <c:v>363.1</c:v>
                </c:pt>
                <c:pt idx="1305">
                  <c:v>359.8</c:v>
                </c:pt>
                <c:pt idx="1306">
                  <c:v>360.7</c:v>
                </c:pt>
                <c:pt idx="1307">
                  <c:v>366</c:v>
                </c:pt>
                <c:pt idx="1308">
                  <c:v>359.6</c:v>
                </c:pt>
                <c:pt idx="1309">
                  <c:v>356.3</c:v>
                </c:pt>
                <c:pt idx="1310">
                  <c:v>356</c:v>
                </c:pt>
                <c:pt idx="1311">
                  <c:v>354.7</c:v>
                </c:pt>
                <c:pt idx="1312">
                  <c:v>364.5</c:v>
                </c:pt>
                <c:pt idx="1313">
                  <c:v>365.8</c:v>
                </c:pt>
                <c:pt idx="1314">
                  <c:v>368.5</c:v>
                </c:pt>
                <c:pt idx="1315">
                  <c:v>367.5</c:v>
                </c:pt>
                <c:pt idx="1316">
                  <c:v>366.8</c:v>
                </c:pt>
                <c:pt idx="1317">
                  <c:v>367.8</c:v>
                </c:pt>
                <c:pt idx="1318">
                  <c:v>366.3</c:v>
                </c:pt>
                <c:pt idx="1319">
                  <c:v>364.5</c:v>
                </c:pt>
                <c:pt idx="1320">
                  <c:v>361.6</c:v>
                </c:pt>
                <c:pt idx="1321">
                  <c:v>362.5</c:v>
                </c:pt>
                <c:pt idx="1322">
                  <c:v>358.8</c:v>
                </c:pt>
                <c:pt idx="1323">
                  <c:v>354.5</c:v>
                </c:pt>
                <c:pt idx="1324">
                  <c:v>351.8</c:v>
                </c:pt>
                <c:pt idx="1325">
                  <c:v>353.2</c:v>
                </c:pt>
                <c:pt idx="1326">
                  <c:v>354.1</c:v>
                </c:pt>
                <c:pt idx="1327">
                  <c:v>355.9</c:v>
                </c:pt>
                <c:pt idx="1328">
                  <c:v>349.7</c:v>
                </c:pt>
                <c:pt idx="1329">
                  <c:v>351.2</c:v>
                </c:pt>
                <c:pt idx="1330">
                  <c:v>345.3</c:v>
                </c:pt>
                <c:pt idx="1331">
                  <c:v>342.3</c:v>
                </c:pt>
                <c:pt idx="1332">
                  <c:v>345.9</c:v>
                </c:pt>
                <c:pt idx="1333">
                  <c:v>341.7</c:v>
                </c:pt>
                <c:pt idx="1334">
                  <c:v>342.7</c:v>
                </c:pt>
                <c:pt idx="1335">
                  <c:v>350.3</c:v>
                </c:pt>
                <c:pt idx="1336">
                  <c:v>346.3</c:v>
                </c:pt>
                <c:pt idx="1337">
                  <c:v>348.5</c:v>
                </c:pt>
                <c:pt idx="1338">
                  <c:v>355.2</c:v>
                </c:pt>
                <c:pt idx="1339">
                  <c:v>355.1</c:v>
                </c:pt>
                <c:pt idx="1340">
                  <c:v>352.3</c:v>
                </c:pt>
                <c:pt idx="1341">
                  <c:v>401.7</c:v>
                </c:pt>
                <c:pt idx="1342">
                  <c:v>452.9</c:v>
                </c:pt>
                <c:pt idx="1343">
                  <c:v>458.7</c:v>
                </c:pt>
                <c:pt idx="1344">
                  <c:v>475.1</c:v>
                </c:pt>
                <c:pt idx="1345">
                  <c:v>457.4</c:v>
                </c:pt>
                <c:pt idx="1346">
                  <c:v>453.7</c:v>
                </c:pt>
                <c:pt idx="1347">
                  <c:v>452.6</c:v>
                </c:pt>
                <c:pt idx="1348">
                  <c:v>449.3</c:v>
                </c:pt>
                <c:pt idx="1349">
                  <c:v>431.2</c:v>
                </c:pt>
                <c:pt idx="1350">
                  <c:v>432</c:v>
                </c:pt>
                <c:pt idx="1351">
                  <c:v>458.2</c:v>
                </c:pt>
                <c:pt idx="1352">
                  <c:v>452.1</c:v>
                </c:pt>
                <c:pt idx="1353">
                  <c:v>452.1</c:v>
                </c:pt>
                <c:pt idx="1354">
                  <c:v>452.4</c:v>
                </c:pt>
                <c:pt idx="1355">
                  <c:v>434.6</c:v>
                </c:pt>
                <c:pt idx="1356">
                  <c:v>440.9</c:v>
                </c:pt>
                <c:pt idx="1357">
                  <c:v>430.3</c:v>
                </c:pt>
                <c:pt idx="1358">
                  <c:v>424.9</c:v>
                </c:pt>
                <c:pt idx="1359">
                  <c:v>415.5</c:v>
                </c:pt>
                <c:pt idx="1360">
                  <c:v>400</c:v>
                </c:pt>
                <c:pt idx="1361">
                  <c:v>390</c:v>
                </c:pt>
                <c:pt idx="1362">
                  <c:v>389.2</c:v>
                </c:pt>
                <c:pt idx="1363">
                  <c:v>417.4</c:v>
                </c:pt>
                <c:pt idx="1364">
                  <c:v>410.5</c:v>
                </c:pt>
                <c:pt idx="1365">
                  <c:v>417.2</c:v>
                </c:pt>
                <c:pt idx="1366">
                  <c:v>408.6</c:v>
                </c:pt>
                <c:pt idx="1367">
                  <c:v>406</c:v>
                </c:pt>
                <c:pt idx="1368">
                  <c:v>397.1</c:v>
                </c:pt>
                <c:pt idx="1369">
                  <c:v>391.5</c:v>
                </c:pt>
                <c:pt idx="1370">
                  <c:v>391.9</c:v>
                </c:pt>
                <c:pt idx="1371">
                  <c:v>399.4</c:v>
                </c:pt>
                <c:pt idx="1372">
                  <c:v>402.9</c:v>
                </c:pt>
                <c:pt idx="1373">
                  <c:v>401.2</c:v>
                </c:pt>
                <c:pt idx="1374">
                  <c:v>402.3</c:v>
                </c:pt>
                <c:pt idx="1375">
                  <c:v>399.7</c:v>
                </c:pt>
                <c:pt idx="1376">
                  <c:v>400.6</c:v>
                </c:pt>
                <c:pt idx="1377">
                  <c:v>407.6</c:v>
                </c:pt>
                <c:pt idx="1378">
                  <c:v>396</c:v>
                </c:pt>
                <c:pt idx="1379">
                  <c:v>386.5</c:v>
                </c:pt>
                <c:pt idx="1380">
                  <c:v>395.5</c:v>
                </c:pt>
                <c:pt idx="1381">
                  <c:v>394.1</c:v>
                </c:pt>
                <c:pt idx="1382">
                  <c:v>388.4</c:v>
                </c:pt>
                <c:pt idx="1383">
                  <c:v>398.1</c:v>
                </c:pt>
                <c:pt idx="1384">
                  <c:v>393.5</c:v>
                </c:pt>
                <c:pt idx="1385">
                  <c:v>403.4</c:v>
                </c:pt>
                <c:pt idx="1386">
                  <c:v>394.8</c:v>
                </c:pt>
                <c:pt idx="1387">
                  <c:v>389</c:v>
                </c:pt>
                <c:pt idx="1388">
                  <c:v>386.8</c:v>
                </c:pt>
                <c:pt idx="1389">
                  <c:v>377.3</c:v>
                </c:pt>
                <c:pt idx="1390">
                  <c:v>380.4</c:v>
                </c:pt>
                <c:pt idx="1391">
                  <c:v>390.5</c:v>
                </c:pt>
                <c:pt idx="1392">
                  <c:v>394.5</c:v>
                </c:pt>
                <c:pt idx="1393">
                  <c:v>404.6</c:v>
                </c:pt>
                <c:pt idx="1394">
                  <c:v>388.6</c:v>
                </c:pt>
                <c:pt idx="1395">
                  <c:v>391.7</c:v>
                </c:pt>
                <c:pt idx="1396">
                  <c:v>387.5</c:v>
                </c:pt>
                <c:pt idx="1397">
                  <c:v>385.9</c:v>
                </c:pt>
                <c:pt idx="1398">
                  <c:v>382.2</c:v>
                </c:pt>
                <c:pt idx="1399">
                  <c:v>377.8</c:v>
                </c:pt>
                <c:pt idx="1400">
                  <c:v>379.6</c:v>
                </c:pt>
                <c:pt idx="1401">
                  <c:v>380.6</c:v>
                </c:pt>
                <c:pt idx="1402">
                  <c:v>378</c:v>
                </c:pt>
                <c:pt idx="1403">
                  <c:v>377</c:v>
                </c:pt>
                <c:pt idx="1404">
                  <c:v>382.1</c:v>
                </c:pt>
                <c:pt idx="1405">
                  <c:v>375.6</c:v>
                </c:pt>
                <c:pt idx="1406">
                  <c:v>381.4</c:v>
                </c:pt>
                <c:pt idx="1407">
                  <c:v>371.7</c:v>
                </c:pt>
                <c:pt idx="1408">
                  <c:v>374.2</c:v>
                </c:pt>
                <c:pt idx="1409">
                  <c:v>370.8</c:v>
                </c:pt>
                <c:pt idx="1410">
                  <c:v>365.5</c:v>
                </c:pt>
                <c:pt idx="1411">
                  <c:v>364.3</c:v>
                </c:pt>
                <c:pt idx="1412">
                  <c:v>367</c:v>
                </c:pt>
                <c:pt idx="1413">
                  <c:v>366.4</c:v>
                </c:pt>
                <c:pt idx="1414">
                  <c:v>365.6</c:v>
                </c:pt>
                <c:pt idx="1415">
                  <c:v>364.3</c:v>
                </c:pt>
                <c:pt idx="1416">
                  <c:v>361.3</c:v>
                </c:pt>
                <c:pt idx="1417">
                  <c:v>356.2</c:v>
                </c:pt>
                <c:pt idx="1418">
                  <c:v>361.8</c:v>
                </c:pt>
                <c:pt idx="1419">
                  <c:v>351.9</c:v>
                </c:pt>
                <c:pt idx="1420">
                  <c:v>352.6</c:v>
                </c:pt>
                <c:pt idx="1421">
                  <c:v>347.6</c:v>
                </c:pt>
                <c:pt idx="1422">
                  <c:v>345.8</c:v>
                </c:pt>
                <c:pt idx="1423">
                  <c:v>350.1</c:v>
                </c:pt>
                <c:pt idx="1424">
                  <c:v>347.5</c:v>
                </c:pt>
                <c:pt idx="1425">
                  <c:v>345.6</c:v>
                </c:pt>
                <c:pt idx="1426">
                  <c:v>346</c:v>
                </c:pt>
                <c:pt idx="1427">
                  <c:v>346.8</c:v>
                </c:pt>
                <c:pt idx="1428">
                  <c:v>349.1</c:v>
                </c:pt>
                <c:pt idx="1429">
                  <c:v>346.9</c:v>
                </c:pt>
                <c:pt idx="1430">
                  <c:v>347.8</c:v>
                </c:pt>
                <c:pt idx="1431">
                  <c:v>349.4</c:v>
                </c:pt>
                <c:pt idx="1432">
                  <c:v>350.1</c:v>
                </c:pt>
                <c:pt idx="1433">
                  <c:v>348.5</c:v>
                </c:pt>
                <c:pt idx="1434">
                  <c:v>350.4</c:v>
                </c:pt>
                <c:pt idx="1435">
                  <c:v>346.8</c:v>
                </c:pt>
                <c:pt idx="1436">
                  <c:v>343.4</c:v>
                </c:pt>
                <c:pt idx="1437">
                  <c:v>339.9</c:v>
                </c:pt>
                <c:pt idx="1438">
                  <c:v>342.5</c:v>
                </c:pt>
                <c:pt idx="1439">
                  <c:v>341.3</c:v>
                </c:pt>
                <c:pt idx="1440">
                  <c:v>338.6</c:v>
                </c:pt>
                <c:pt idx="1441">
                  <c:v>346.2</c:v>
                </c:pt>
                <c:pt idx="1442">
                  <c:v>345.7</c:v>
                </c:pt>
                <c:pt idx="1443">
                  <c:v>342.1</c:v>
                </c:pt>
                <c:pt idx="1444">
                  <c:v>341.2</c:v>
                </c:pt>
                <c:pt idx="1445">
                  <c:v>344.8</c:v>
                </c:pt>
                <c:pt idx="1446">
                  <c:v>346.9</c:v>
                </c:pt>
                <c:pt idx="1447">
                  <c:v>349.1</c:v>
                </c:pt>
                <c:pt idx="1448">
                  <c:v>348.3</c:v>
                </c:pt>
                <c:pt idx="1449">
                  <c:v>350.3</c:v>
                </c:pt>
                <c:pt idx="1450">
                  <c:v>353.2</c:v>
                </c:pt>
                <c:pt idx="1451">
                  <c:v>361</c:v>
                </c:pt>
                <c:pt idx="1452">
                  <c:v>367.7</c:v>
                </c:pt>
                <c:pt idx="1453">
                  <c:v>368</c:v>
                </c:pt>
                <c:pt idx="1454">
                  <c:v>373.3</c:v>
                </c:pt>
                <c:pt idx="1455">
                  <c:v>403.3</c:v>
                </c:pt>
                <c:pt idx="1456">
                  <c:v>395.9</c:v>
                </c:pt>
                <c:pt idx="1457">
                  <c:v>395.6</c:v>
                </c:pt>
                <c:pt idx="1458">
                  <c:v>406.8</c:v>
                </c:pt>
                <c:pt idx="1459">
                  <c:v>404.9</c:v>
                </c:pt>
                <c:pt idx="1460">
                  <c:v>405.8</c:v>
                </c:pt>
                <c:pt idx="1461">
                  <c:v>403.1</c:v>
                </c:pt>
                <c:pt idx="1462">
                  <c:v>421.3</c:v>
                </c:pt>
                <c:pt idx="1463">
                  <c:v>422.4</c:v>
                </c:pt>
                <c:pt idx="1464">
                  <c:v>416.5</c:v>
                </c:pt>
                <c:pt idx="1465">
                  <c:v>413</c:v>
                </c:pt>
                <c:pt idx="1466">
                  <c:v>427.8</c:v>
                </c:pt>
                <c:pt idx="1467">
                  <c:v>421</c:v>
                </c:pt>
                <c:pt idx="1468">
                  <c:v>414</c:v>
                </c:pt>
                <c:pt idx="1469">
                  <c:v>428.2</c:v>
                </c:pt>
                <c:pt idx="1470">
                  <c:v>418.6</c:v>
                </c:pt>
                <c:pt idx="1471">
                  <c:v>420</c:v>
                </c:pt>
                <c:pt idx="1472">
                  <c:v>429.1</c:v>
                </c:pt>
                <c:pt idx="1473">
                  <c:v>421.9</c:v>
                </c:pt>
                <c:pt idx="1474">
                  <c:v>416.8</c:v>
                </c:pt>
                <c:pt idx="1475">
                  <c:v>434.1</c:v>
                </c:pt>
                <c:pt idx="1476">
                  <c:v>427.7</c:v>
                </c:pt>
                <c:pt idx="1477">
                  <c:v>434.1</c:v>
                </c:pt>
                <c:pt idx="1478">
                  <c:v>441.8</c:v>
                </c:pt>
                <c:pt idx="1479">
                  <c:v>429</c:v>
                </c:pt>
                <c:pt idx="1480">
                  <c:v>429.3</c:v>
                </c:pt>
                <c:pt idx="1481">
                  <c:v>445.7</c:v>
                </c:pt>
                <c:pt idx="1482">
                  <c:v>432.3</c:v>
                </c:pt>
                <c:pt idx="1483">
                  <c:v>451.6</c:v>
                </c:pt>
                <c:pt idx="1484">
                  <c:v>435.1</c:v>
                </c:pt>
                <c:pt idx="1485">
                  <c:v>448.7</c:v>
                </c:pt>
                <c:pt idx="1486">
                  <c:v>446.7</c:v>
                </c:pt>
                <c:pt idx="1487">
                  <c:v>453.1</c:v>
                </c:pt>
                <c:pt idx="1488">
                  <c:v>455.4</c:v>
                </c:pt>
                <c:pt idx="1489">
                  <c:v>447.8</c:v>
                </c:pt>
                <c:pt idx="1490">
                  <c:v>448.4</c:v>
                </c:pt>
                <c:pt idx="1491">
                  <c:v>458.4</c:v>
                </c:pt>
                <c:pt idx="1492">
                  <c:v>460.1</c:v>
                </c:pt>
                <c:pt idx="1493">
                  <c:v>466.8</c:v>
                </c:pt>
                <c:pt idx="1494">
                  <c:v>472.8</c:v>
                </c:pt>
                <c:pt idx="1495">
                  <c:v>479.4</c:v>
                </c:pt>
                <c:pt idx="1496">
                  <c:v>483.4</c:v>
                </c:pt>
                <c:pt idx="1497">
                  <c:v>479.7</c:v>
                </c:pt>
                <c:pt idx="1498">
                  <c:v>475.7</c:v>
                </c:pt>
                <c:pt idx="1499">
                  <c:v>474.2</c:v>
                </c:pt>
                <c:pt idx="1500">
                  <c:v>485.3</c:v>
                </c:pt>
                <c:pt idx="1501">
                  <c:v>470.1</c:v>
                </c:pt>
                <c:pt idx="1502">
                  <c:v>470</c:v>
                </c:pt>
                <c:pt idx="1503">
                  <c:v>458.5</c:v>
                </c:pt>
                <c:pt idx="1504">
                  <c:v>460.7</c:v>
                </c:pt>
                <c:pt idx="1505">
                  <c:v>448.1</c:v>
                </c:pt>
                <c:pt idx="1506">
                  <c:v>449.5</c:v>
                </c:pt>
                <c:pt idx="1507">
                  <c:v>450.3</c:v>
                </c:pt>
                <c:pt idx="1508">
                  <c:v>452.5</c:v>
                </c:pt>
                <c:pt idx="1509">
                  <c:v>449.6</c:v>
                </c:pt>
                <c:pt idx="1510">
                  <c:v>458</c:v>
                </c:pt>
                <c:pt idx="1511">
                  <c:v>463.7</c:v>
                </c:pt>
                <c:pt idx="1512">
                  <c:v>457.3</c:v>
                </c:pt>
                <c:pt idx="1513">
                  <c:v>451.5</c:v>
                </c:pt>
                <c:pt idx="1514">
                  <c:v>456</c:v>
                </c:pt>
                <c:pt idx="1515">
                  <c:v>453.2</c:v>
                </c:pt>
                <c:pt idx="1516">
                  <c:v>446.9</c:v>
                </c:pt>
                <c:pt idx="1517">
                  <c:v>454.1</c:v>
                </c:pt>
                <c:pt idx="1518">
                  <c:v>444.1</c:v>
                </c:pt>
                <c:pt idx="1519">
                  <c:v>445</c:v>
                </c:pt>
                <c:pt idx="1520">
                  <c:v>451.7</c:v>
                </c:pt>
                <c:pt idx="1521">
                  <c:v>430.1</c:v>
                </c:pt>
                <c:pt idx="1522">
                  <c:v>431.6</c:v>
                </c:pt>
                <c:pt idx="1523">
                  <c:v>439.8</c:v>
                </c:pt>
                <c:pt idx="1524">
                  <c:v>433.6</c:v>
                </c:pt>
                <c:pt idx="1525">
                  <c:v>426.8</c:v>
                </c:pt>
                <c:pt idx="1526">
                  <c:v>421.6</c:v>
                </c:pt>
                <c:pt idx="1527">
                  <c:v>427.4</c:v>
                </c:pt>
                <c:pt idx="1528">
                  <c:v>420.4</c:v>
                </c:pt>
                <c:pt idx="1529">
                  <c:v>413.8</c:v>
                </c:pt>
                <c:pt idx="1530">
                  <c:v>413.5</c:v>
                </c:pt>
                <c:pt idx="1531">
                  <c:v>419.5</c:v>
                </c:pt>
                <c:pt idx="1532">
                  <c:v>404.1</c:v>
                </c:pt>
                <c:pt idx="1533">
                  <c:v>408.9</c:v>
                </c:pt>
                <c:pt idx="1534">
                  <c:v>397.7</c:v>
                </c:pt>
                <c:pt idx="1535">
                  <c:v>392.5</c:v>
                </c:pt>
                <c:pt idx="1536">
                  <c:v>392.6</c:v>
                </c:pt>
                <c:pt idx="1537">
                  <c:v>387.1</c:v>
                </c:pt>
                <c:pt idx="1538">
                  <c:v>390</c:v>
                </c:pt>
                <c:pt idx="1539">
                  <c:v>390.4</c:v>
                </c:pt>
                <c:pt idx="1540">
                  <c:v>398.5</c:v>
                </c:pt>
                <c:pt idx="1541">
                  <c:v>395.4</c:v>
                </c:pt>
                <c:pt idx="1542">
                  <c:v>406.4</c:v>
                </c:pt>
                <c:pt idx="1543">
                  <c:v>404.3</c:v>
                </c:pt>
                <c:pt idx="1544">
                  <c:v>391.4</c:v>
                </c:pt>
                <c:pt idx="1545">
                  <c:v>382.4</c:v>
                </c:pt>
                <c:pt idx="1546">
                  <c:v>386.7</c:v>
                </c:pt>
                <c:pt idx="1547">
                  <c:v>373.8</c:v>
                </c:pt>
                <c:pt idx="1548">
                  <c:v>378.4</c:v>
                </c:pt>
                <c:pt idx="1549">
                  <c:v>373.3</c:v>
                </c:pt>
                <c:pt idx="1550">
                  <c:v>381</c:v>
                </c:pt>
                <c:pt idx="1551">
                  <c:v>386.8</c:v>
                </c:pt>
                <c:pt idx="1552">
                  <c:v>388.3</c:v>
                </c:pt>
                <c:pt idx="1553">
                  <c:v>374</c:v>
                </c:pt>
                <c:pt idx="1554">
                  <c:v>375.3</c:v>
                </c:pt>
                <c:pt idx="1555">
                  <c:v>374.1</c:v>
                </c:pt>
                <c:pt idx="1556">
                  <c:v>374.8</c:v>
                </c:pt>
                <c:pt idx="1557">
                  <c:v>373.3</c:v>
                </c:pt>
                <c:pt idx="1558">
                  <c:v>371.7</c:v>
                </c:pt>
                <c:pt idx="1559">
                  <c:v>373</c:v>
                </c:pt>
                <c:pt idx="1560">
                  <c:v>378.5</c:v>
                </c:pt>
                <c:pt idx="1561">
                  <c:v>376.8</c:v>
                </c:pt>
                <c:pt idx="1562">
                  <c:v>375.5</c:v>
                </c:pt>
                <c:pt idx="1563">
                  <c:v>367.1</c:v>
                </c:pt>
                <c:pt idx="1564">
                  <c:v>360.4</c:v>
                </c:pt>
                <c:pt idx="1565">
                  <c:v>364.5</c:v>
                </c:pt>
                <c:pt idx="1566">
                  <c:v>361.1</c:v>
                </c:pt>
                <c:pt idx="1567">
                  <c:v>358.7</c:v>
                </c:pt>
                <c:pt idx="1568">
                  <c:v>362.7</c:v>
                </c:pt>
                <c:pt idx="1569">
                  <c:v>355</c:v>
                </c:pt>
                <c:pt idx="1570">
                  <c:v>350.6</c:v>
                </c:pt>
                <c:pt idx="1571">
                  <c:v>351.8</c:v>
                </c:pt>
                <c:pt idx="1572">
                  <c:v>348</c:v>
                </c:pt>
                <c:pt idx="1573">
                  <c:v>341.8</c:v>
                </c:pt>
                <c:pt idx="1574">
                  <c:v>340.8</c:v>
                </c:pt>
                <c:pt idx="1575">
                  <c:v>337.6</c:v>
                </c:pt>
                <c:pt idx="1576">
                  <c:v>327.39999999999998</c:v>
                </c:pt>
                <c:pt idx="1577">
                  <c:v>325.8</c:v>
                </c:pt>
                <c:pt idx="1578">
                  <c:v>329.2</c:v>
                </c:pt>
                <c:pt idx="1579">
                  <c:v>323.2</c:v>
                </c:pt>
                <c:pt idx="1580">
                  <c:v>309.60000000000002</c:v>
                </c:pt>
                <c:pt idx="1581">
                  <c:v>305.5</c:v>
                </c:pt>
                <c:pt idx="1582">
                  <c:v>295.5</c:v>
                </c:pt>
                <c:pt idx="1583">
                  <c:v>283.8</c:v>
                </c:pt>
                <c:pt idx="1584">
                  <c:v>280.7</c:v>
                </c:pt>
                <c:pt idx="1585">
                  <c:v>290.39999999999998</c:v>
                </c:pt>
                <c:pt idx="1586">
                  <c:v>296.10000000000002</c:v>
                </c:pt>
                <c:pt idx="1587">
                  <c:v>306</c:v>
                </c:pt>
                <c:pt idx="1588">
                  <c:v>313.10000000000002</c:v>
                </c:pt>
                <c:pt idx="1589">
                  <c:v>315.10000000000002</c:v>
                </c:pt>
                <c:pt idx="1590">
                  <c:v>310.39999999999998</c:v>
                </c:pt>
                <c:pt idx="1591">
                  <c:v>308.89999999999998</c:v>
                </c:pt>
                <c:pt idx="1592">
                  <c:v>312.89999999999998</c:v>
                </c:pt>
                <c:pt idx="1593">
                  <c:v>325.3</c:v>
                </c:pt>
                <c:pt idx="1594">
                  <c:v>332.9</c:v>
                </c:pt>
                <c:pt idx="1595">
                  <c:v>334.2</c:v>
                </c:pt>
                <c:pt idx="1596">
                  <c:v>337</c:v>
                </c:pt>
                <c:pt idx="1597">
                  <c:v>338.1</c:v>
                </c:pt>
                <c:pt idx="1598">
                  <c:v>337.1</c:v>
                </c:pt>
                <c:pt idx="1599">
                  <c:v>340</c:v>
                </c:pt>
                <c:pt idx="1600">
                  <c:v>336.5</c:v>
                </c:pt>
                <c:pt idx="1601">
                  <c:v>333.5</c:v>
                </c:pt>
                <c:pt idx="1602">
                  <c:v>334.4</c:v>
                </c:pt>
                <c:pt idx="1603">
                  <c:v>333.6</c:v>
                </c:pt>
                <c:pt idx="1604">
                  <c:v>329.8</c:v>
                </c:pt>
                <c:pt idx="1605">
                  <c:v>326.2</c:v>
                </c:pt>
                <c:pt idx="1606">
                  <c:v>330.7</c:v>
                </c:pt>
                <c:pt idx="1607">
                  <c:v>329.3</c:v>
                </c:pt>
                <c:pt idx="1608">
                  <c:v>327.10000000000002</c:v>
                </c:pt>
                <c:pt idx="1609">
                  <c:v>320.89999999999998</c:v>
                </c:pt>
                <c:pt idx="1610">
                  <c:v>333.4</c:v>
                </c:pt>
                <c:pt idx="1611">
                  <c:v>341.2</c:v>
                </c:pt>
                <c:pt idx="1612">
                  <c:v>314.8</c:v>
                </c:pt>
                <c:pt idx="1613">
                  <c:v>317.89999999999998</c:v>
                </c:pt>
                <c:pt idx="1614">
                  <c:v>329.9</c:v>
                </c:pt>
                <c:pt idx="1615">
                  <c:v>315.3</c:v>
                </c:pt>
                <c:pt idx="1616">
                  <c:v>314.8</c:v>
                </c:pt>
                <c:pt idx="1617">
                  <c:v>310.39999999999998</c:v>
                </c:pt>
                <c:pt idx="1618">
                  <c:v>312.39999999999998</c:v>
                </c:pt>
                <c:pt idx="1619">
                  <c:v>306.2</c:v>
                </c:pt>
                <c:pt idx="1620">
                  <c:v>299.7</c:v>
                </c:pt>
                <c:pt idx="1621">
                  <c:v>304</c:v>
                </c:pt>
                <c:pt idx="1622">
                  <c:v>307.3</c:v>
                </c:pt>
                <c:pt idx="1623">
                  <c:v>303.60000000000002</c:v>
                </c:pt>
                <c:pt idx="1624">
                  <c:v>321.39999999999998</c:v>
                </c:pt>
                <c:pt idx="1625">
                  <c:v>308.3</c:v>
                </c:pt>
                <c:pt idx="1626">
                  <c:v>310.8</c:v>
                </c:pt>
                <c:pt idx="1627">
                  <c:v>310.5</c:v>
                </c:pt>
                <c:pt idx="1628">
                  <c:v>307.10000000000002</c:v>
                </c:pt>
                <c:pt idx="1629">
                  <c:v>303.7</c:v>
                </c:pt>
                <c:pt idx="1630">
                  <c:v>308.10000000000002</c:v>
                </c:pt>
                <c:pt idx="1631">
                  <c:v>298</c:v>
                </c:pt>
                <c:pt idx="1632">
                  <c:v>291.39999999999998</c:v>
                </c:pt>
                <c:pt idx="1633">
                  <c:v>290.39999999999998</c:v>
                </c:pt>
                <c:pt idx="1634">
                  <c:v>287.5</c:v>
                </c:pt>
                <c:pt idx="1635">
                  <c:v>288</c:v>
                </c:pt>
                <c:pt idx="1636">
                  <c:v>288.7</c:v>
                </c:pt>
                <c:pt idx="1637">
                  <c:v>282.10000000000002</c:v>
                </c:pt>
                <c:pt idx="1638">
                  <c:v>278.3</c:v>
                </c:pt>
                <c:pt idx="1639">
                  <c:v>292.8</c:v>
                </c:pt>
                <c:pt idx="1640">
                  <c:v>273.10000000000002</c:v>
                </c:pt>
                <c:pt idx="1641">
                  <c:v>269.10000000000002</c:v>
                </c:pt>
                <c:pt idx="1642">
                  <c:v>264.60000000000002</c:v>
                </c:pt>
                <c:pt idx="1643">
                  <c:v>258.89999999999998</c:v>
                </c:pt>
                <c:pt idx="1644">
                  <c:v>258.7</c:v>
                </c:pt>
                <c:pt idx="1645">
                  <c:v>266.7</c:v>
                </c:pt>
                <c:pt idx="1646">
                  <c:v>278.7</c:v>
                </c:pt>
                <c:pt idx="1647">
                  <c:v>280.89999999999998</c:v>
                </c:pt>
                <c:pt idx="1648">
                  <c:v>287</c:v>
                </c:pt>
                <c:pt idx="1649">
                  <c:v>292.7</c:v>
                </c:pt>
                <c:pt idx="1650">
                  <c:v>303.8</c:v>
                </c:pt>
                <c:pt idx="1651">
                  <c:v>309</c:v>
                </c:pt>
                <c:pt idx="1652">
                  <c:v>319.2</c:v>
                </c:pt>
                <c:pt idx="1653">
                  <c:v>331.5</c:v>
                </c:pt>
                <c:pt idx="1654">
                  <c:v>329.1</c:v>
                </c:pt>
                <c:pt idx="1655">
                  <c:v>331.6</c:v>
                </c:pt>
                <c:pt idx="1656">
                  <c:v>347.6</c:v>
                </c:pt>
                <c:pt idx="1657">
                  <c:v>357.8</c:v>
                </c:pt>
                <c:pt idx="1658">
                  <c:v>361.7</c:v>
                </c:pt>
                <c:pt idx="1659">
                  <c:v>364.3</c:v>
                </c:pt>
                <c:pt idx="1660">
                  <c:v>364.6</c:v>
                </c:pt>
                <c:pt idx="1661">
                  <c:v>364.4</c:v>
                </c:pt>
                <c:pt idx="1662">
                  <c:v>364.5</c:v>
                </c:pt>
                <c:pt idx="1663">
                  <c:v>365.8</c:v>
                </c:pt>
                <c:pt idx="1664">
                  <c:v>359.9</c:v>
                </c:pt>
                <c:pt idx="1665">
                  <c:v>370.1</c:v>
                </c:pt>
                <c:pt idx="1666">
                  <c:v>385.8</c:v>
                </c:pt>
                <c:pt idx="1667">
                  <c:v>394.4</c:v>
                </c:pt>
                <c:pt idx="1668">
                  <c:v>395.1</c:v>
                </c:pt>
                <c:pt idx="1669">
                  <c:v>387.7</c:v>
                </c:pt>
                <c:pt idx="1670">
                  <c:v>400.5</c:v>
                </c:pt>
                <c:pt idx="1671">
                  <c:v>414.5</c:v>
                </c:pt>
                <c:pt idx="1672">
                  <c:v>470.5</c:v>
                </c:pt>
                <c:pt idx="1673">
                  <c:v>480.8</c:v>
                </c:pt>
                <c:pt idx="1674">
                  <c:v>466.2</c:v>
                </c:pt>
                <c:pt idx="1675">
                  <c:v>460.4</c:v>
                </c:pt>
                <c:pt idx="1676">
                  <c:v>474.8</c:v>
                </c:pt>
                <c:pt idx="1677">
                  <c:v>501</c:v>
                </c:pt>
                <c:pt idx="1678">
                  <c:v>496.1</c:v>
                </c:pt>
                <c:pt idx="1679">
                  <c:v>525.5</c:v>
                </c:pt>
                <c:pt idx="1680">
                  <c:v>513.29999999999995</c:v>
                </c:pt>
                <c:pt idx="1681">
                  <c:v>506.9</c:v>
                </c:pt>
                <c:pt idx="1682">
                  <c:v>475.4</c:v>
                </c:pt>
                <c:pt idx="1683">
                  <c:v>474.7</c:v>
                </c:pt>
                <c:pt idx="1684">
                  <c:v>474.3</c:v>
                </c:pt>
                <c:pt idx="1685">
                  <c:v>469.5</c:v>
                </c:pt>
                <c:pt idx="1686">
                  <c:v>453.8</c:v>
                </c:pt>
                <c:pt idx="1687">
                  <c:v>452.4</c:v>
                </c:pt>
                <c:pt idx="1688">
                  <c:v>437</c:v>
                </c:pt>
                <c:pt idx="1689">
                  <c:v>430.8</c:v>
                </c:pt>
                <c:pt idx="1690">
                  <c:v>419.9</c:v>
                </c:pt>
                <c:pt idx="1691">
                  <c:v>419.4</c:v>
                </c:pt>
                <c:pt idx="1692">
                  <c:v>417.3</c:v>
                </c:pt>
                <c:pt idx="1693">
                  <c:v>424.4</c:v>
                </c:pt>
                <c:pt idx="1694">
                  <c:v>429.2</c:v>
                </c:pt>
                <c:pt idx="1695">
                  <c:v>424.2</c:v>
                </c:pt>
                <c:pt idx="1696">
                  <c:v>421.3</c:v>
                </c:pt>
                <c:pt idx="1697">
                  <c:v>418.1</c:v>
                </c:pt>
                <c:pt idx="1698">
                  <c:v>416.1</c:v>
                </c:pt>
                <c:pt idx="1699">
                  <c:v>414.1</c:v>
                </c:pt>
                <c:pt idx="1700">
                  <c:v>417.1</c:v>
                </c:pt>
                <c:pt idx="1701">
                  <c:v>411.5</c:v>
                </c:pt>
                <c:pt idx="1702">
                  <c:v>406.7</c:v>
                </c:pt>
                <c:pt idx="1703">
                  <c:v>402.8</c:v>
                </c:pt>
                <c:pt idx="1704">
                  <c:v>407.7</c:v>
                </c:pt>
                <c:pt idx="1705">
                  <c:v>404.1</c:v>
                </c:pt>
                <c:pt idx="1706">
                  <c:v>406.4</c:v>
                </c:pt>
                <c:pt idx="1707">
                  <c:v>403.8</c:v>
                </c:pt>
                <c:pt idx="1708">
                  <c:v>405.3</c:v>
                </c:pt>
                <c:pt idx="1709">
                  <c:v>406.3</c:v>
                </c:pt>
                <c:pt idx="1710">
                  <c:v>399.9</c:v>
                </c:pt>
                <c:pt idx="1711">
                  <c:v>403.2</c:v>
                </c:pt>
                <c:pt idx="1712">
                  <c:v>390.6</c:v>
                </c:pt>
                <c:pt idx="1713">
                  <c:v>391.8</c:v>
                </c:pt>
                <c:pt idx="1714">
                  <c:v>391.5</c:v>
                </c:pt>
                <c:pt idx="1715">
                  <c:v>388.2</c:v>
                </c:pt>
                <c:pt idx="1716">
                  <c:v>387.5</c:v>
                </c:pt>
                <c:pt idx="1717">
                  <c:v>392</c:v>
                </c:pt>
                <c:pt idx="1718">
                  <c:v>393.1</c:v>
                </c:pt>
                <c:pt idx="1719">
                  <c:v>392.5</c:v>
                </c:pt>
                <c:pt idx="1720">
                  <c:v>390.4</c:v>
                </c:pt>
                <c:pt idx="1721">
                  <c:v>387.7</c:v>
                </c:pt>
                <c:pt idx="1722">
                  <c:v>390.2</c:v>
                </c:pt>
                <c:pt idx="1723">
                  <c:v>391.1</c:v>
                </c:pt>
                <c:pt idx="1724">
                  <c:v>396.1</c:v>
                </c:pt>
                <c:pt idx="1725">
                  <c:v>390.7</c:v>
                </c:pt>
                <c:pt idx="1726">
                  <c:v>382.3</c:v>
                </c:pt>
                <c:pt idx="1727">
                  <c:v>382.4</c:v>
                </c:pt>
                <c:pt idx="1728">
                  <c:v>387.3</c:v>
                </c:pt>
                <c:pt idx="1729">
                  <c:v>388.6</c:v>
                </c:pt>
                <c:pt idx="1730">
                  <c:v>382.9</c:v>
                </c:pt>
                <c:pt idx="1731">
                  <c:v>370.6</c:v>
                </c:pt>
                <c:pt idx="1732">
                  <c:v>364.9</c:v>
                </c:pt>
                <c:pt idx="1733">
                  <c:v>365.6</c:v>
                </c:pt>
                <c:pt idx="1734">
                  <c:v>367.8</c:v>
                </c:pt>
                <c:pt idx="1735">
                  <c:v>369.5</c:v>
                </c:pt>
                <c:pt idx="1736">
                  <c:v>363.8</c:v>
                </c:pt>
                <c:pt idx="1737">
                  <c:v>370.3</c:v>
                </c:pt>
                <c:pt idx="1738">
                  <c:v>366.2</c:v>
                </c:pt>
                <c:pt idx="1739">
                  <c:v>360.5</c:v>
                </c:pt>
                <c:pt idx="1740">
                  <c:v>356.4</c:v>
                </c:pt>
                <c:pt idx="1741">
                  <c:v>346</c:v>
                </c:pt>
                <c:pt idx="1742">
                  <c:v>333.1</c:v>
                </c:pt>
                <c:pt idx="1743">
                  <c:v>325.3</c:v>
                </c:pt>
                <c:pt idx="1744">
                  <c:v>326.60000000000002</c:v>
                </c:pt>
                <c:pt idx="1745">
                  <c:v>323.10000000000002</c:v>
                </c:pt>
                <c:pt idx="1746">
                  <c:v>319.7</c:v>
                </c:pt>
                <c:pt idx="1747">
                  <c:v>318.10000000000002</c:v>
                </c:pt>
                <c:pt idx="1748">
                  <c:v>317.8</c:v>
                </c:pt>
                <c:pt idx="1749">
                  <c:v>309</c:v>
                </c:pt>
                <c:pt idx="1750">
                  <c:v>308.7</c:v>
                </c:pt>
                <c:pt idx="1751">
                  <c:v>311.3</c:v>
                </c:pt>
                <c:pt idx="1752">
                  <c:v>310</c:v>
                </c:pt>
                <c:pt idx="1753">
                  <c:v>310.39999999999998</c:v>
                </c:pt>
                <c:pt idx="1754">
                  <c:v>316.89999999999998</c:v>
                </c:pt>
                <c:pt idx="1755">
                  <c:v>311.8</c:v>
                </c:pt>
                <c:pt idx="1756">
                  <c:v>310.2</c:v>
                </c:pt>
                <c:pt idx="1757">
                  <c:v>308.89999999999998</c:v>
                </c:pt>
                <c:pt idx="1758">
                  <c:v>303</c:v>
                </c:pt>
                <c:pt idx="1759">
                  <c:v>309.60000000000002</c:v>
                </c:pt>
                <c:pt idx="1760">
                  <c:v>298.7</c:v>
                </c:pt>
                <c:pt idx="1761">
                  <c:v>300.39999999999998</c:v>
                </c:pt>
                <c:pt idx="1762">
                  <c:v>300.10000000000002</c:v>
                </c:pt>
                <c:pt idx="1763">
                  <c:v>295.89999999999998</c:v>
                </c:pt>
                <c:pt idx="1764">
                  <c:v>291</c:v>
                </c:pt>
                <c:pt idx="1765">
                  <c:v>288.7</c:v>
                </c:pt>
                <c:pt idx="1766">
                  <c:v>291.60000000000002</c:v>
                </c:pt>
                <c:pt idx="1767">
                  <c:v>292.39999999999998</c:v>
                </c:pt>
                <c:pt idx="1768">
                  <c:v>292.3</c:v>
                </c:pt>
                <c:pt idx="1769">
                  <c:v>289.10000000000002</c:v>
                </c:pt>
                <c:pt idx="1770">
                  <c:v>292.10000000000002</c:v>
                </c:pt>
                <c:pt idx="1771">
                  <c:v>290.39999999999998</c:v>
                </c:pt>
                <c:pt idx="1772">
                  <c:v>290.5</c:v>
                </c:pt>
                <c:pt idx="1773">
                  <c:v>296.60000000000002</c:v>
                </c:pt>
                <c:pt idx="1774">
                  <c:v>306.60000000000002</c:v>
                </c:pt>
                <c:pt idx="1775">
                  <c:v>302.60000000000002</c:v>
                </c:pt>
                <c:pt idx="1776">
                  <c:v>308.8</c:v>
                </c:pt>
                <c:pt idx="1777">
                  <c:v>318.89999999999998</c:v>
                </c:pt>
                <c:pt idx="1778">
                  <c:v>325.2</c:v>
                </c:pt>
                <c:pt idx="1779">
                  <c:v>318.5</c:v>
                </c:pt>
                <c:pt idx="1780">
                  <c:v>322.3</c:v>
                </c:pt>
                <c:pt idx="1781">
                  <c:v>329.8</c:v>
                </c:pt>
                <c:pt idx="1782">
                  <c:v>344.8</c:v>
                </c:pt>
                <c:pt idx="1783">
                  <c:v>346.8</c:v>
                </c:pt>
                <c:pt idx="1784">
                  <c:v>349.1</c:v>
                </c:pt>
                <c:pt idx="1785">
                  <c:v>343.6</c:v>
                </c:pt>
                <c:pt idx="1786">
                  <c:v>338.8</c:v>
                </c:pt>
                <c:pt idx="1787">
                  <c:v>336.1</c:v>
                </c:pt>
                <c:pt idx="1788">
                  <c:v>337.9</c:v>
                </c:pt>
                <c:pt idx="1789">
                  <c:v>336.3</c:v>
                </c:pt>
                <c:pt idx="1790">
                  <c:v>326.8</c:v>
                </c:pt>
                <c:pt idx="1791">
                  <c:v>325.2</c:v>
                </c:pt>
                <c:pt idx="1792">
                  <c:v>337.3</c:v>
                </c:pt>
                <c:pt idx="1793">
                  <c:v>340.5</c:v>
                </c:pt>
                <c:pt idx="1794">
                  <c:v>340.2</c:v>
                </c:pt>
                <c:pt idx="1795">
                  <c:v>336.9</c:v>
                </c:pt>
                <c:pt idx="1796">
                  <c:v>336.3</c:v>
                </c:pt>
                <c:pt idx="1797">
                  <c:v>336.7</c:v>
                </c:pt>
                <c:pt idx="1798">
                  <c:v>335.5</c:v>
                </c:pt>
                <c:pt idx="1799">
                  <c:v>335.6</c:v>
                </c:pt>
                <c:pt idx="1800">
                  <c:v>333.4</c:v>
                </c:pt>
                <c:pt idx="1801">
                  <c:v>333.3</c:v>
                </c:pt>
                <c:pt idx="1802">
                  <c:v>330.5</c:v>
                </c:pt>
                <c:pt idx="1803">
                  <c:v>334.1</c:v>
                </c:pt>
                <c:pt idx="1804">
                  <c:v>337.2</c:v>
                </c:pt>
                <c:pt idx="1805">
                  <c:v>330.8</c:v>
                </c:pt>
                <c:pt idx="1806">
                  <c:v>333.1</c:v>
                </c:pt>
                <c:pt idx="1807">
                  <c:v>332.6</c:v>
                </c:pt>
                <c:pt idx="1808">
                  <c:v>330.5</c:v>
                </c:pt>
                <c:pt idx="1809">
                  <c:v>321.7</c:v>
                </c:pt>
                <c:pt idx="1810">
                  <c:v>327.60000000000002</c:v>
                </c:pt>
                <c:pt idx="1811">
                  <c:v>317.2</c:v>
                </c:pt>
                <c:pt idx="1812">
                  <c:v>306.10000000000002</c:v>
                </c:pt>
                <c:pt idx="1813">
                  <c:v>312.10000000000002</c:v>
                </c:pt>
                <c:pt idx="1814">
                  <c:v>309</c:v>
                </c:pt>
                <c:pt idx="1815">
                  <c:v>307.3</c:v>
                </c:pt>
                <c:pt idx="1816">
                  <c:v>300.3</c:v>
                </c:pt>
                <c:pt idx="1817">
                  <c:v>302.3</c:v>
                </c:pt>
                <c:pt idx="1818">
                  <c:v>300.39999999999998</c:v>
                </c:pt>
                <c:pt idx="1819">
                  <c:v>314.39999999999998</c:v>
                </c:pt>
                <c:pt idx="1820">
                  <c:v>309.7</c:v>
                </c:pt>
                <c:pt idx="1821">
                  <c:v>318.89999999999998</c:v>
                </c:pt>
                <c:pt idx="1822">
                  <c:v>334.3</c:v>
                </c:pt>
                <c:pt idx="1823">
                  <c:v>333.9</c:v>
                </c:pt>
                <c:pt idx="1824">
                  <c:v>341.4</c:v>
                </c:pt>
                <c:pt idx="1825">
                  <c:v>345.9</c:v>
                </c:pt>
                <c:pt idx="1826">
                  <c:v>350.4</c:v>
                </c:pt>
                <c:pt idx="1827">
                  <c:v>345.9</c:v>
                </c:pt>
                <c:pt idx="1828">
                  <c:v>332.7</c:v>
                </c:pt>
                <c:pt idx="1829">
                  <c:v>336.6</c:v>
                </c:pt>
                <c:pt idx="1830">
                  <c:v>334.3</c:v>
                </c:pt>
                <c:pt idx="1831">
                  <c:v>330.6</c:v>
                </c:pt>
                <c:pt idx="1832">
                  <c:v>331.1</c:v>
                </c:pt>
                <c:pt idx="1833">
                  <c:v>329.8</c:v>
                </c:pt>
                <c:pt idx="1834">
                  <c:v>324.5</c:v>
                </c:pt>
                <c:pt idx="1835">
                  <c:v>321</c:v>
                </c:pt>
                <c:pt idx="1836">
                  <c:v>314.60000000000002</c:v>
                </c:pt>
                <c:pt idx="1837">
                  <c:v>321.7</c:v>
                </c:pt>
                <c:pt idx="1838">
                  <c:v>319.2</c:v>
                </c:pt>
                <c:pt idx="1839">
                  <c:v>311.39999999999998</c:v>
                </c:pt>
                <c:pt idx="1840">
                  <c:v>315.8</c:v>
                </c:pt>
                <c:pt idx="1841">
                  <c:v>325.7</c:v>
                </c:pt>
                <c:pt idx="1842">
                  <c:v>334.7</c:v>
                </c:pt>
                <c:pt idx="1843">
                  <c:v>355.5</c:v>
                </c:pt>
                <c:pt idx="1844">
                  <c:v>354.6</c:v>
                </c:pt>
                <c:pt idx="1845">
                  <c:v>343.7</c:v>
                </c:pt>
                <c:pt idx="1846">
                  <c:v>333.4</c:v>
                </c:pt>
                <c:pt idx="1847">
                  <c:v>333.9</c:v>
                </c:pt>
                <c:pt idx="1848">
                  <c:v>334.9</c:v>
                </c:pt>
                <c:pt idx="1849">
                  <c:v>340.5</c:v>
                </c:pt>
                <c:pt idx="1850">
                  <c:v>341.7</c:v>
                </c:pt>
                <c:pt idx="1851">
                  <c:v>342</c:v>
                </c:pt>
                <c:pt idx="1852">
                  <c:v>351.6</c:v>
                </c:pt>
                <c:pt idx="1853">
                  <c:v>354</c:v>
                </c:pt>
                <c:pt idx="1854">
                  <c:v>355.9</c:v>
                </c:pt>
                <c:pt idx="1855">
                  <c:v>365.8</c:v>
                </c:pt>
                <c:pt idx="1856">
                  <c:v>362.9</c:v>
                </c:pt>
                <c:pt idx="1857">
                  <c:v>353.8</c:v>
                </c:pt>
                <c:pt idx="1858">
                  <c:v>354.6</c:v>
                </c:pt>
                <c:pt idx="1859">
                  <c:v>351.4</c:v>
                </c:pt>
                <c:pt idx="1860">
                  <c:v>345.7</c:v>
                </c:pt>
                <c:pt idx="1861">
                  <c:v>350.1</c:v>
                </c:pt>
                <c:pt idx="1862">
                  <c:v>342.7</c:v>
                </c:pt>
                <c:pt idx="1863">
                  <c:v>344.6</c:v>
                </c:pt>
                <c:pt idx="1864">
                  <c:v>356.4</c:v>
                </c:pt>
                <c:pt idx="1865">
                  <c:v>377.6</c:v>
                </c:pt>
                <c:pt idx="1866">
                  <c:v>385</c:v>
                </c:pt>
                <c:pt idx="1867">
                  <c:v>392</c:v>
                </c:pt>
                <c:pt idx="1868">
                  <c:v>397.5</c:v>
                </c:pt>
                <c:pt idx="1869">
                  <c:v>394.6</c:v>
                </c:pt>
                <c:pt idx="1870">
                  <c:v>393.8</c:v>
                </c:pt>
                <c:pt idx="1871">
                  <c:v>413.7</c:v>
                </c:pt>
                <c:pt idx="1872">
                  <c:v>423.5</c:v>
                </c:pt>
                <c:pt idx="1873">
                  <c:v>438.8</c:v>
                </c:pt>
                <c:pt idx="1874">
                  <c:v>440.3</c:v>
                </c:pt>
                <c:pt idx="1875">
                  <c:v>435.9</c:v>
                </c:pt>
                <c:pt idx="1876">
                  <c:v>445.5</c:v>
                </c:pt>
                <c:pt idx="1877">
                  <c:v>429</c:v>
                </c:pt>
                <c:pt idx="1878">
                  <c:v>425.7</c:v>
                </c:pt>
                <c:pt idx="1879">
                  <c:v>444.8</c:v>
                </c:pt>
                <c:pt idx="1880">
                  <c:v>457.6</c:v>
                </c:pt>
                <c:pt idx="1881">
                  <c:v>484.3</c:v>
                </c:pt>
                <c:pt idx="1882">
                  <c:v>512</c:v>
                </c:pt>
                <c:pt idx="1883">
                  <c:v>483.2</c:v>
                </c:pt>
                <c:pt idx="1884">
                  <c:v>512.5</c:v>
                </c:pt>
                <c:pt idx="1885">
                  <c:v>494.9</c:v>
                </c:pt>
                <c:pt idx="1886">
                  <c:v>484.2</c:v>
                </c:pt>
                <c:pt idx="1887">
                  <c:v>499.9</c:v>
                </c:pt>
                <c:pt idx="1888">
                  <c:v>495.3</c:v>
                </c:pt>
                <c:pt idx="1889">
                  <c:v>484.9</c:v>
                </c:pt>
                <c:pt idx="1890">
                  <c:v>487</c:v>
                </c:pt>
                <c:pt idx="1891">
                  <c:v>490.7</c:v>
                </c:pt>
                <c:pt idx="1892">
                  <c:v>464.5</c:v>
                </c:pt>
                <c:pt idx="1893">
                  <c:v>478</c:v>
                </c:pt>
                <c:pt idx="1894">
                  <c:v>464</c:v>
                </c:pt>
                <c:pt idx="1895">
                  <c:v>471.4</c:v>
                </c:pt>
                <c:pt idx="1896">
                  <c:v>467.2</c:v>
                </c:pt>
                <c:pt idx="1897">
                  <c:v>464.8</c:v>
                </c:pt>
                <c:pt idx="1898">
                  <c:v>462.7</c:v>
                </c:pt>
                <c:pt idx="1899">
                  <c:v>457.1</c:v>
                </c:pt>
                <c:pt idx="1900">
                  <c:v>475</c:v>
                </c:pt>
                <c:pt idx="1901">
                  <c:v>460.5</c:v>
                </c:pt>
                <c:pt idx="1902">
                  <c:v>456.9</c:v>
                </c:pt>
                <c:pt idx="1903">
                  <c:v>476.2</c:v>
                </c:pt>
                <c:pt idx="1904">
                  <c:v>466.5</c:v>
                </c:pt>
                <c:pt idx="1905">
                  <c:v>477.5</c:v>
                </c:pt>
                <c:pt idx="1906">
                  <c:v>485.4</c:v>
                </c:pt>
                <c:pt idx="1907">
                  <c:v>464</c:v>
                </c:pt>
                <c:pt idx="1908">
                  <c:v>467.8</c:v>
                </c:pt>
                <c:pt idx="1909">
                  <c:v>478.1</c:v>
                </c:pt>
                <c:pt idx="1910">
                  <c:v>481.1</c:v>
                </c:pt>
                <c:pt idx="1911">
                  <c:v>495.3</c:v>
                </c:pt>
                <c:pt idx="1912">
                  <c:v>478.2</c:v>
                </c:pt>
                <c:pt idx="1913">
                  <c:v>475.6</c:v>
                </c:pt>
                <c:pt idx="1914">
                  <c:v>463.3</c:v>
                </c:pt>
                <c:pt idx="1915">
                  <c:v>448</c:v>
                </c:pt>
                <c:pt idx="1916">
                  <c:v>451.2</c:v>
                </c:pt>
                <c:pt idx="1917">
                  <c:v>442.4</c:v>
                </c:pt>
                <c:pt idx="1918">
                  <c:v>442.7</c:v>
                </c:pt>
                <c:pt idx="1919">
                  <c:v>449.6</c:v>
                </c:pt>
                <c:pt idx="1920">
                  <c:v>441.3</c:v>
                </c:pt>
                <c:pt idx="1921">
                  <c:v>435.9</c:v>
                </c:pt>
                <c:pt idx="1922">
                  <c:v>438</c:v>
                </c:pt>
                <c:pt idx="1923">
                  <c:v>441.3</c:v>
                </c:pt>
                <c:pt idx="1924">
                  <c:v>429.7</c:v>
                </c:pt>
                <c:pt idx="1925">
                  <c:v>434.1</c:v>
                </c:pt>
                <c:pt idx="1926">
                  <c:v>428.7</c:v>
                </c:pt>
                <c:pt idx="1927">
                  <c:v>403.3</c:v>
                </c:pt>
                <c:pt idx="1928">
                  <c:v>399.3</c:v>
                </c:pt>
                <c:pt idx="1929">
                  <c:v>399.4</c:v>
                </c:pt>
                <c:pt idx="1930">
                  <c:v>396.1</c:v>
                </c:pt>
                <c:pt idx="1931">
                  <c:v>395.6</c:v>
                </c:pt>
                <c:pt idx="1932">
                  <c:v>392</c:v>
                </c:pt>
                <c:pt idx="1933">
                  <c:v>385.4</c:v>
                </c:pt>
                <c:pt idx="1934">
                  <c:v>376.3</c:v>
                </c:pt>
                <c:pt idx="1935">
                  <c:v>367.9</c:v>
                </c:pt>
                <c:pt idx="1936">
                  <c:v>370</c:v>
                </c:pt>
                <c:pt idx="1937">
                  <c:v>378.2</c:v>
                </c:pt>
                <c:pt idx="1938">
                  <c:v>375.6</c:v>
                </c:pt>
                <c:pt idx="1939">
                  <c:v>371.2</c:v>
                </c:pt>
                <c:pt idx="1940">
                  <c:v>371.2</c:v>
                </c:pt>
                <c:pt idx="1941">
                  <c:v>369.1</c:v>
                </c:pt>
                <c:pt idx="1942">
                  <c:v>371</c:v>
                </c:pt>
                <c:pt idx="1943">
                  <c:v>374.7</c:v>
                </c:pt>
                <c:pt idx="1944">
                  <c:v>371.9</c:v>
                </c:pt>
                <c:pt idx="1945">
                  <c:v>379</c:v>
                </c:pt>
                <c:pt idx="1946">
                  <c:v>377.1</c:v>
                </c:pt>
                <c:pt idx="1947">
                  <c:v>377.1</c:v>
                </c:pt>
                <c:pt idx="1948">
                  <c:v>381.9</c:v>
                </c:pt>
                <c:pt idx="1949">
                  <c:v>379.5</c:v>
                </c:pt>
                <c:pt idx="1950">
                  <c:v>373.9</c:v>
                </c:pt>
                <c:pt idx="1951">
                  <c:v>370.8</c:v>
                </c:pt>
                <c:pt idx="1952">
                  <c:v>382.6</c:v>
                </c:pt>
                <c:pt idx="1953">
                  <c:v>372.2</c:v>
                </c:pt>
                <c:pt idx="1954">
                  <c:v>432.9</c:v>
                </c:pt>
                <c:pt idx="1955">
                  <c:v>479.7</c:v>
                </c:pt>
                <c:pt idx="1956">
                  <c:v>498</c:v>
                </c:pt>
                <c:pt idx="1957">
                  <c:v>502.3</c:v>
                </c:pt>
                <c:pt idx="1958">
                  <c:v>504.7</c:v>
                </c:pt>
                <c:pt idx="1959">
                  <c:v>475</c:v>
                </c:pt>
                <c:pt idx="1960">
                  <c:v>461.3</c:v>
                </c:pt>
                <c:pt idx="1961">
                  <c:v>459.1</c:v>
                </c:pt>
                <c:pt idx="1962">
                  <c:v>466.4</c:v>
                </c:pt>
                <c:pt idx="1963">
                  <c:v>448.7</c:v>
                </c:pt>
                <c:pt idx="1964">
                  <c:v>431.9</c:v>
                </c:pt>
                <c:pt idx="1965">
                  <c:v>429.7</c:v>
                </c:pt>
                <c:pt idx="1966">
                  <c:v>410.1</c:v>
                </c:pt>
                <c:pt idx="1967">
                  <c:v>408.6</c:v>
                </c:pt>
                <c:pt idx="1968">
                  <c:v>406.1</c:v>
                </c:pt>
                <c:pt idx="1969">
                  <c:v>405.5</c:v>
                </c:pt>
                <c:pt idx="1970">
                  <c:v>388.9</c:v>
                </c:pt>
                <c:pt idx="1971">
                  <c:v>382</c:v>
                </c:pt>
                <c:pt idx="1972">
                  <c:v>375.5</c:v>
                </c:pt>
                <c:pt idx="1973">
                  <c:v>375.8</c:v>
                </c:pt>
                <c:pt idx="1974">
                  <c:v>382.4</c:v>
                </c:pt>
                <c:pt idx="1975">
                  <c:v>369.4</c:v>
                </c:pt>
                <c:pt idx="1976">
                  <c:v>374.5</c:v>
                </c:pt>
                <c:pt idx="1977">
                  <c:v>371.7</c:v>
                </c:pt>
                <c:pt idx="1978">
                  <c:v>374.2</c:v>
                </c:pt>
                <c:pt idx="1979">
                  <c:v>377.4</c:v>
                </c:pt>
                <c:pt idx="1980">
                  <c:v>396</c:v>
                </c:pt>
                <c:pt idx="1981">
                  <c:v>414.3</c:v>
                </c:pt>
                <c:pt idx="1982">
                  <c:v>409.5</c:v>
                </c:pt>
                <c:pt idx="1983">
                  <c:v>415.3</c:v>
                </c:pt>
                <c:pt idx="1984">
                  <c:v>396.2</c:v>
                </c:pt>
                <c:pt idx="1985">
                  <c:v>393.7</c:v>
                </c:pt>
                <c:pt idx="1986">
                  <c:v>406.7</c:v>
                </c:pt>
                <c:pt idx="1987">
                  <c:v>425.5</c:v>
                </c:pt>
                <c:pt idx="1988">
                  <c:v>422.3</c:v>
                </c:pt>
                <c:pt idx="1989">
                  <c:v>419.6</c:v>
                </c:pt>
                <c:pt idx="1990">
                  <c:v>409</c:v>
                </c:pt>
                <c:pt idx="1991">
                  <c:v>409.1</c:v>
                </c:pt>
                <c:pt idx="1992">
                  <c:v>399.7</c:v>
                </c:pt>
                <c:pt idx="1993">
                  <c:v>390</c:v>
                </c:pt>
                <c:pt idx="1994">
                  <c:v>382.2</c:v>
                </c:pt>
                <c:pt idx="1995">
                  <c:v>396.5</c:v>
                </c:pt>
                <c:pt idx="1996">
                  <c:v>390.2</c:v>
                </c:pt>
                <c:pt idx="1997">
                  <c:v>397.5</c:v>
                </c:pt>
                <c:pt idx="1998">
                  <c:v>382.8</c:v>
                </c:pt>
                <c:pt idx="1999">
                  <c:v>380.1</c:v>
                </c:pt>
                <c:pt idx="2000">
                  <c:v>389.9</c:v>
                </c:pt>
                <c:pt idx="2001">
                  <c:v>401.3</c:v>
                </c:pt>
                <c:pt idx="2002">
                  <c:v>409.2</c:v>
                </c:pt>
                <c:pt idx="2003">
                  <c:v>412.6</c:v>
                </c:pt>
                <c:pt idx="2004">
                  <c:v>419.3</c:v>
                </c:pt>
                <c:pt idx="2005">
                  <c:v>431.7</c:v>
                </c:pt>
                <c:pt idx="2006">
                  <c:v>442.9</c:v>
                </c:pt>
                <c:pt idx="2007">
                  <c:v>434.7</c:v>
                </c:pt>
                <c:pt idx="2008">
                  <c:v>439.3</c:v>
                </c:pt>
                <c:pt idx="2009">
                  <c:v>438.4</c:v>
                </c:pt>
                <c:pt idx="2010">
                  <c:v>434.3</c:v>
                </c:pt>
                <c:pt idx="2011">
                  <c:v>438.7</c:v>
                </c:pt>
                <c:pt idx="2012">
                  <c:v>427.9</c:v>
                </c:pt>
                <c:pt idx="2013">
                  <c:v>432.8</c:v>
                </c:pt>
                <c:pt idx="2014">
                  <c:v>422</c:v>
                </c:pt>
                <c:pt idx="2015">
                  <c:v>431.2</c:v>
                </c:pt>
                <c:pt idx="2016">
                  <c:v>443</c:v>
                </c:pt>
                <c:pt idx="2017">
                  <c:v>444.3</c:v>
                </c:pt>
                <c:pt idx="2018">
                  <c:v>431.9</c:v>
                </c:pt>
                <c:pt idx="2019">
                  <c:v>420.7</c:v>
                </c:pt>
                <c:pt idx="2020">
                  <c:v>419.1</c:v>
                </c:pt>
                <c:pt idx="2021">
                  <c:v>417.6</c:v>
                </c:pt>
                <c:pt idx="2022">
                  <c:v>427.7</c:v>
                </c:pt>
                <c:pt idx="2023">
                  <c:v>425.2</c:v>
                </c:pt>
                <c:pt idx="2024">
                  <c:v>432.1</c:v>
                </c:pt>
                <c:pt idx="2025">
                  <c:v>431.9</c:v>
                </c:pt>
                <c:pt idx="2026">
                  <c:v>424.1</c:v>
                </c:pt>
                <c:pt idx="2027">
                  <c:v>437.6</c:v>
                </c:pt>
                <c:pt idx="2028">
                  <c:v>436</c:v>
                </c:pt>
                <c:pt idx="2029">
                  <c:v>424.1</c:v>
                </c:pt>
                <c:pt idx="2030">
                  <c:v>430</c:v>
                </c:pt>
                <c:pt idx="2031">
                  <c:v>424.4</c:v>
                </c:pt>
                <c:pt idx="2032">
                  <c:v>423.8</c:v>
                </c:pt>
                <c:pt idx="2033">
                  <c:v>419.4</c:v>
                </c:pt>
                <c:pt idx="2034">
                  <c:v>411.7</c:v>
                </c:pt>
                <c:pt idx="2035">
                  <c:v>401.9</c:v>
                </c:pt>
                <c:pt idx="2036">
                  <c:v>389.9</c:v>
                </c:pt>
                <c:pt idx="2037">
                  <c:v>396.5</c:v>
                </c:pt>
                <c:pt idx="2038">
                  <c:v>403.1</c:v>
                </c:pt>
                <c:pt idx="2039">
                  <c:v>390</c:v>
                </c:pt>
                <c:pt idx="2040">
                  <c:v>407.6</c:v>
                </c:pt>
                <c:pt idx="2041">
                  <c:v>400.9</c:v>
                </c:pt>
                <c:pt idx="2042">
                  <c:v>419.7</c:v>
                </c:pt>
                <c:pt idx="2043">
                  <c:v>425.5</c:v>
                </c:pt>
                <c:pt idx="2044">
                  <c:v>429</c:v>
                </c:pt>
                <c:pt idx="2045">
                  <c:v>432.4</c:v>
                </c:pt>
                <c:pt idx="2046">
                  <c:v>431.2</c:v>
                </c:pt>
                <c:pt idx="2047">
                  <c:v>430.2</c:v>
                </c:pt>
                <c:pt idx="2048">
                  <c:v>436.3</c:v>
                </c:pt>
                <c:pt idx="2049">
                  <c:v>431.9</c:v>
                </c:pt>
                <c:pt idx="2050">
                  <c:v>421.4</c:v>
                </c:pt>
                <c:pt idx="2051">
                  <c:v>442.4</c:v>
                </c:pt>
                <c:pt idx="2052">
                  <c:v>440.9</c:v>
                </c:pt>
                <c:pt idx="2053">
                  <c:v>446</c:v>
                </c:pt>
                <c:pt idx="2054">
                  <c:v>443.9</c:v>
                </c:pt>
                <c:pt idx="2055">
                  <c:v>438.2</c:v>
                </c:pt>
                <c:pt idx="2056">
                  <c:v>439</c:v>
                </c:pt>
                <c:pt idx="2057">
                  <c:v>439.7</c:v>
                </c:pt>
                <c:pt idx="2058">
                  <c:v>451.8</c:v>
                </c:pt>
                <c:pt idx="2059">
                  <c:v>459.2</c:v>
                </c:pt>
                <c:pt idx="2060">
                  <c:v>451.9</c:v>
                </c:pt>
                <c:pt idx="2061">
                  <c:v>447.2</c:v>
                </c:pt>
                <c:pt idx="2062">
                  <c:v>439.5</c:v>
                </c:pt>
                <c:pt idx="2063">
                  <c:v>437.5</c:v>
                </c:pt>
                <c:pt idx="2064">
                  <c:v>437.1</c:v>
                </c:pt>
                <c:pt idx="2065">
                  <c:v>434.5</c:v>
                </c:pt>
                <c:pt idx="2066">
                  <c:v>422.6</c:v>
                </c:pt>
                <c:pt idx="2067">
                  <c:v>420.5</c:v>
                </c:pt>
                <c:pt idx="2068">
                  <c:v>419.3</c:v>
                </c:pt>
                <c:pt idx="2069">
                  <c:v>413.3</c:v>
                </c:pt>
                <c:pt idx="2070">
                  <c:v>417</c:v>
                </c:pt>
                <c:pt idx="2071">
                  <c:v>405.9</c:v>
                </c:pt>
                <c:pt idx="2072">
                  <c:v>415.1</c:v>
                </c:pt>
                <c:pt idx="2073">
                  <c:v>413.7</c:v>
                </c:pt>
                <c:pt idx="2074">
                  <c:v>389.2</c:v>
                </c:pt>
                <c:pt idx="2075">
                  <c:v>401.4</c:v>
                </c:pt>
                <c:pt idx="2076">
                  <c:v>396.8</c:v>
                </c:pt>
                <c:pt idx="2077">
                  <c:v>397.1</c:v>
                </c:pt>
                <c:pt idx="2078">
                  <c:v>392.9</c:v>
                </c:pt>
                <c:pt idx="2079">
                  <c:v>386.8</c:v>
                </c:pt>
                <c:pt idx="2080">
                  <c:v>387.8</c:v>
                </c:pt>
                <c:pt idx="2081">
                  <c:v>378.4</c:v>
                </c:pt>
                <c:pt idx="2082">
                  <c:v>377.2</c:v>
                </c:pt>
                <c:pt idx="2083">
                  <c:v>379.3</c:v>
                </c:pt>
                <c:pt idx="2084">
                  <c:v>380.6</c:v>
                </c:pt>
                <c:pt idx="2085">
                  <c:v>390.3</c:v>
                </c:pt>
                <c:pt idx="2086">
                  <c:v>381.8</c:v>
                </c:pt>
                <c:pt idx="2087">
                  <c:v>390.7</c:v>
                </c:pt>
                <c:pt idx="2088">
                  <c:v>388.1</c:v>
                </c:pt>
                <c:pt idx="2089">
                  <c:v>400</c:v>
                </c:pt>
                <c:pt idx="2090">
                  <c:v>405</c:v>
                </c:pt>
                <c:pt idx="2091">
                  <c:v>411.7</c:v>
                </c:pt>
                <c:pt idx="2092">
                  <c:v>423.8</c:v>
                </c:pt>
                <c:pt idx="2093">
                  <c:v>421.6</c:v>
                </c:pt>
                <c:pt idx="2094">
                  <c:v>420.3</c:v>
                </c:pt>
                <c:pt idx="2095">
                  <c:v>411.4</c:v>
                </c:pt>
                <c:pt idx="2096">
                  <c:v>407</c:v>
                </c:pt>
                <c:pt idx="2097">
                  <c:v>404.4</c:v>
                </c:pt>
                <c:pt idx="2098">
                  <c:v>394.1</c:v>
                </c:pt>
                <c:pt idx="2099">
                  <c:v>393.5</c:v>
                </c:pt>
                <c:pt idx="2100">
                  <c:v>392.8</c:v>
                </c:pt>
                <c:pt idx="2101">
                  <c:v>410.6</c:v>
                </c:pt>
                <c:pt idx="2102">
                  <c:v>386.4</c:v>
                </c:pt>
                <c:pt idx="2103">
                  <c:v>376.1</c:v>
                </c:pt>
                <c:pt idx="2104">
                  <c:v>401.8</c:v>
                </c:pt>
                <c:pt idx="2105">
                  <c:v>388.4</c:v>
                </c:pt>
                <c:pt idx="2106">
                  <c:v>384.4</c:v>
                </c:pt>
                <c:pt idx="2107">
                  <c:v>385.8</c:v>
                </c:pt>
                <c:pt idx="2108">
                  <c:v>387.9</c:v>
                </c:pt>
                <c:pt idx="2109">
                  <c:v>398.6</c:v>
                </c:pt>
                <c:pt idx="2110">
                  <c:v>404.2</c:v>
                </c:pt>
                <c:pt idx="2111">
                  <c:v>398.6</c:v>
                </c:pt>
                <c:pt idx="2112">
                  <c:v>396.1</c:v>
                </c:pt>
                <c:pt idx="2113">
                  <c:v>405.1</c:v>
                </c:pt>
                <c:pt idx="2114">
                  <c:v>416.3</c:v>
                </c:pt>
                <c:pt idx="2115">
                  <c:v>432.6</c:v>
                </c:pt>
                <c:pt idx="2116">
                  <c:v>427.4</c:v>
                </c:pt>
                <c:pt idx="2117">
                  <c:v>432.3</c:v>
                </c:pt>
                <c:pt idx="2118">
                  <c:v>419.1</c:v>
                </c:pt>
                <c:pt idx="2119">
                  <c:v>429.1</c:v>
                </c:pt>
                <c:pt idx="2120">
                  <c:v>419.6</c:v>
                </c:pt>
                <c:pt idx="2121">
                  <c:v>451.3</c:v>
                </c:pt>
                <c:pt idx="2122">
                  <c:v>442</c:v>
                </c:pt>
                <c:pt idx="2123">
                  <c:v>435.5</c:v>
                </c:pt>
                <c:pt idx="2124">
                  <c:v>434.2</c:v>
                </c:pt>
                <c:pt idx="2125">
                  <c:v>433.3</c:v>
                </c:pt>
                <c:pt idx="2126">
                  <c:v>433.3</c:v>
                </c:pt>
                <c:pt idx="2127">
                  <c:v>428.2</c:v>
                </c:pt>
                <c:pt idx="2128">
                  <c:v>437.4</c:v>
                </c:pt>
                <c:pt idx="2129">
                  <c:v>429.4</c:v>
                </c:pt>
                <c:pt idx="2130">
                  <c:v>437.4</c:v>
                </c:pt>
                <c:pt idx="2131">
                  <c:v>428.3</c:v>
                </c:pt>
                <c:pt idx="2132">
                  <c:v>452.3</c:v>
                </c:pt>
                <c:pt idx="2133">
                  <c:v>431.7</c:v>
                </c:pt>
                <c:pt idx="2134">
                  <c:v>446.9</c:v>
                </c:pt>
                <c:pt idx="2135">
                  <c:v>418.1</c:v>
                </c:pt>
                <c:pt idx="2136">
                  <c:v>419.4</c:v>
                </c:pt>
                <c:pt idx="2137">
                  <c:v>411.1</c:v>
                </c:pt>
                <c:pt idx="2138">
                  <c:v>434.3</c:v>
                </c:pt>
                <c:pt idx="2139">
                  <c:v>398.5</c:v>
                </c:pt>
                <c:pt idx="2140">
                  <c:v>408.7</c:v>
                </c:pt>
                <c:pt idx="2141">
                  <c:v>403.2</c:v>
                </c:pt>
                <c:pt idx="2142">
                  <c:v>394.1</c:v>
                </c:pt>
                <c:pt idx="2143">
                  <c:v>388.8</c:v>
                </c:pt>
                <c:pt idx="2144">
                  <c:v>389.8</c:v>
                </c:pt>
                <c:pt idx="2145">
                  <c:v>386.5</c:v>
                </c:pt>
                <c:pt idx="2146">
                  <c:v>385.3</c:v>
                </c:pt>
                <c:pt idx="2147">
                  <c:v>389.6</c:v>
                </c:pt>
                <c:pt idx="2148">
                  <c:v>385.1</c:v>
                </c:pt>
                <c:pt idx="2149">
                  <c:v>404.9</c:v>
                </c:pt>
                <c:pt idx="2150">
                  <c:v>413.2</c:v>
                </c:pt>
                <c:pt idx="2151">
                  <c:v>393.6</c:v>
                </c:pt>
                <c:pt idx="2152">
                  <c:v>397.9</c:v>
                </c:pt>
                <c:pt idx="2153">
                  <c:v>395.5</c:v>
                </c:pt>
                <c:pt idx="2154">
                  <c:v>390.6</c:v>
                </c:pt>
                <c:pt idx="2155">
                  <c:v>393.8</c:v>
                </c:pt>
                <c:pt idx="2156">
                  <c:v>386.6</c:v>
                </c:pt>
                <c:pt idx="2157">
                  <c:v>383.4</c:v>
                </c:pt>
                <c:pt idx="2158">
                  <c:v>382.6</c:v>
                </c:pt>
                <c:pt idx="2159">
                  <c:v>370.1</c:v>
                </c:pt>
                <c:pt idx="2160">
                  <c:v>373.7</c:v>
                </c:pt>
                <c:pt idx="2161">
                  <c:v>390.3</c:v>
                </c:pt>
                <c:pt idx="2162">
                  <c:v>386.1</c:v>
                </c:pt>
                <c:pt idx="2163">
                  <c:v>379.6</c:v>
                </c:pt>
                <c:pt idx="2164">
                  <c:v>366.8</c:v>
                </c:pt>
                <c:pt idx="2165">
                  <c:v>371.7</c:v>
                </c:pt>
                <c:pt idx="2166">
                  <c:v>384.6</c:v>
                </c:pt>
                <c:pt idx="2167">
                  <c:v>383.9</c:v>
                </c:pt>
                <c:pt idx="2168">
                  <c:v>376.5</c:v>
                </c:pt>
                <c:pt idx="2169">
                  <c:v>389.7</c:v>
                </c:pt>
                <c:pt idx="2170">
                  <c:v>394.5</c:v>
                </c:pt>
                <c:pt idx="2171">
                  <c:v>388.5</c:v>
                </c:pt>
                <c:pt idx="2172">
                  <c:v>391.6</c:v>
                </c:pt>
                <c:pt idx="2173">
                  <c:v>405.7</c:v>
                </c:pt>
                <c:pt idx="2174">
                  <c:v>419.9</c:v>
                </c:pt>
                <c:pt idx="2175">
                  <c:v>427.8</c:v>
                </c:pt>
                <c:pt idx="2176">
                  <c:v>428.8</c:v>
                </c:pt>
                <c:pt idx="2177">
                  <c:v>420</c:v>
                </c:pt>
                <c:pt idx="2178">
                  <c:v>421.1</c:v>
                </c:pt>
                <c:pt idx="2179">
                  <c:v>433.3</c:v>
                </c:pt>
                <c:pt idx="2180">
                  <c:v>447.6</c:v>
                </c:pt>
                <c:pt idx="2181">
                  <c:v>445.2</c:v>
                </c:pt>
                <c:pt idx="2182">
                  <c:v>443.9</c:v>
                </c:pt>
                <c:pt idx="2183">
                  <c:v>441</c:v>
                </c:pt>
                <c:pt idx="2184">
                  <c:v>438</c:v>
                </c:pt>
                <c:pt idx="2185">
                  <c:v>434.2</c:v>
                </c:pt>
                <c:pt idx="2186">
                  <c:v>434.1</c:v>
                </c:pt>
                <c:pt idx="2187">
                  <c:v>439.6</c:v>
                </c:pt>
                <c:pt idx="2188">
                  <c:v>444.2</c:v>
                </c:pt>
                <c:pt idx="2189">
                  <c:v>442.1</c:v>
                </c:pt>
                <c:pt idx="2190">
                  <c:v>440.3</c:v>
                </c:pt>
                <c:pt idx="2191">
                  <c:v>426.1</c:v>
                </c:pt>
                <c:pt idx="2192">
                  <c:v>422.1</c:v>
                </c:pt>
                <c:pt idx="2193">
                  <c:v>417.4</c:v>
                </c:pt>
                <c:pt idx="2194">
                  <c:v>419.9</c:v>
                </c:pt>
                <c:pt idx="2195">
                  <c:v>419</c:v>
                </c:pt>
                <c:pt idx="2196">
                  <c:v>407.9</c:v>
                </c:pt>
                <c:pt idx="2197">
                  <c:v>412.8</c:v>
                </c:pt>
                <c:pt idx="2198">
                  <c:v>420.9</c:v>
                </c:pt>
                <c:pt idx="2199">
                  <c:v>426.9</c:v>
                </c:pt>
                <c:pt idx="2200">
                  <c:v>432.6</c:v>
                </c:pt>
                <c:pt idx="2201">
                  <c:v>429.2</c:v>
                </c:pt>
                <c:pt idx="2202">
                  <c:v>431.6</c:v>
                </c:pt>
                <c:pt idx="2203">
                  <c:v>433.9</c:v>
                </c:pt>
                <c:pt idx="2204">
                  <c:v>440.8</c:v>
                </c:pt>
                <c:pt idx="2205">
                  <c:v>446.9</c:v>
                </c:pt>
                <c:pt idx="2206">
                  <c:v>485.9</c:v>
                </c:pt>
                <c:pt idx="2207">
                  <c:v>489.8</c:v>
                </c:pt>
                <c:pt idx="2208">
                  <c:v>495.5</c:v>
                </c:pt>
                <c:pt idx="2209">
                  <c:v>498.7</c:v>
                </c:pt>
                <c:pt idx="2210">
                  <c:v>493</c:v>
                </c:pt>
                <c:pt idx="2211">
                  <c:v>480.5</c:v>
                </c:pt>
                <c:pt idx="2212">
                  <c:v>464.2</c:v>
                </c:pt>
                <c:pt idx="2213">
                  <c:v>460.1</c:v>
                </c:pt>
                <c:pt idx="2214">
                  <c:v>455</c:v>
                </c:pt>
                <c:pt idx="2215">
                  <c:v>449.1</c:v>
                </c:pt>
                <c:pt idx="2216">
                  <c:v>449.1</c:v>
                </c:pt>
                <c:pt idx="2217">
                  <c:v>443.8</c:v>
                </c:pt>
                <c:pt idx="2218">
                  <c:v>454.9</c:v>
                </c:pt>
                <c:pt idx="2219">
                  <c:v>445</c:v>
                </c:pt>
                <c:pt idx="2220">
                  <c:v>433.6</c:v>
                </c:pt>
                <c:pt idx="2221">
                  <c:v>421.6</c:v>
                </c:pt>
                <c:pt idx="2222">
                  <c:v>416.1</c:v>
                </c:pt>
                <c:pt idx="2223">
                  <c:v>411</c:v>
                </c:pt>
                <c:pt idx="2224">
                  <c:v>405.7</c:v>
                </c:pt>
                <c:pt idx="2225">
                  <c:v>402.2</c:v>
                </c:pt>
                <c:pt idx="2226">
                  <c:v>397.7</c:v>
                </c:pt>
                <c:pt idx="2227">
                  <c:v>393.8</c:v>
                </c:pt>
                <c:pt idx="2228">
                  <c:v>388.9</c:v>
                </c:pt>
                <c:pt idx="2229">
                  <c:v>384.8</c:v>
                </c:pt>
                <c:pt idx="2230">
                  <c:v>378.7</c:v>
                </c:pt>
                <c:pt idx="2231">
                  <c:v>371.8</c:v>
                </c:pt>
                <c:pt idx="2232">
                  <c:v>364.9</c:v>
                </c:pt>
                <c:pt idx="2233">
                  <c:v>361.2</c:v>
                </c:pt>
                <c:pt idx="2234">
                  <c:v>360.4</c:v>
                </c:pt>
                <c:pt idx="2235">
                  <c:v>357.5</c:v>
                </c:pt>
                <c:pt idx="2236">
                  <c:v>354.1</c:v>
                </c:pt>
                <c:pt idx="2237">
                  <c:v>352.5</c:v>
                </c:pt>
                <c:pt idx="2238">
                  <c:v>358</c:v>
                </c:pt>
                <c:pt idx="2239">
                  <c:v>361.6</c:v>
                </c:pt>
                <c:pt idx="2240">
                  <c:v>363.9</c:v>
                </c:pt>
                <c:pt idx="2241">
                  <c:v>369</c:v>
                </c:pt>
                <c:pt idx="2242">
                  <c:v>365.2</c:v>
                </c:pt>
                <c:pt idx="2243">
                  <c:v>369.1</c:v>
                </c:pt>
                <c:pt idx="2244">
                  <c:v>355.7</c:v>
                </c:pt>
                <c:pt idx="2245">
                  <c:v>351.1</c:v>
                </c:pt>
                <c:pt idx="2246">
                  <c:v>350.2</c:v>
                </c:pt>
                <c:pt idx="2247">
                  <c:v>345</c:v>
                </c:pt>
                <c:pt idx="2248">
                  <c:v>345.3</c:v>
                </c:pt>
                <c:pt idx="2249">
                  <c:v>342.6</c:v>
                </c:pt>
                <c:pt idx="2250">
                  <c:v>343</c:v>
                </c:pt>
                <c:pt idx="2251">
                  <c:v>345.4</c:v>
                </c:pt>
                <c:pt idx="2252">
                  <c:v>359.7</c:v>
                </c:pt>
                <c:pt idx="2253">
                  <c:v>355.1</c:v>
                </c:pt>
                <c:pt idx="2254">
                  <c:v>368.1</c:v>
                </c:pt>
                <c:pt idx="2255">
                  <c:v>374.4</c:v>
                </c:pt>
                <c:pt idx="2256">
                  <c:v>376.4</c:v>
                </c:pt>
                <c:pt idx="2257">
                  <c:v>375.2</c:v>
                </c:pt>
                <c:pt idx="2258">
                  <c:v>380.8</c:v>
                </c:pt>
                <c:pt idx="2259">
                  <c:v>379.7</c:v>
                </c:pt>
                <c:pt idx="2260">
                  <c:v>386</c:v>
                </c:pt>
                <c:pt idx="2261">
                  <c:v>389.2</c:v>
                </c:pt>
                <c:pt idx="2262">
                  <c:v>413.1</c:v>
                </c:pt>
                <c:pt idx="2263">
                  <c:v>410.6</c:v>
                </c:pt>
                <c:pt idx="2264">
                  <c:v>413.9</c:v>
                </c:pt>
                <c:pt idx="2265">
                  <c:v>422.1</c:v>
                </c:pt>
                <c:pt idx="2266">
                  <c:v>456.3</c:v>
                </c:pt>
                <c:pt idx="2267">
                  <c:v>455.6</c:v>
                </c:pt>
                <c:pt idx="2268">
                  <c:v>447.3</c:v>
                </c:pt>
                <c:pt idx="2269">
                  <c:v>440.5</c:v>
                </c:pt>
                <c:pt idx="2270">
                  <c:v>431.5</c:v>
                </c:pt>
                <c:pt idx="2271">
                  <c:v>423</c:v>
                </c:pt>
                <c:pt idx="2272">
                  <c:v>422.3</c:v>
                </c:pt>
                <c:pt idx="2273">
                  <c:v>405.4</c:v>
                </c:pt>
                <c:pt idx="2274">
                  <c:v>395.8</c:v>
                </c:pt>
                <c:pt idx="2275">
                  <c:v>394.9</c:v>
                </c:pt>
                <c:pt idx="2276">
                  <c:v>382.8</c:v>
                </c:pt>
                <c:pt idx="2277">
                  <c:v>398.6</c:v>
                </c:pt>
                <c:pt idx="2278">
                  <c:v>408.4</c:v>
                </c:pt>
                <c:pt idx="2279">
                  <c:v>419.1</c:v>
                </c:pt>
                <c:pt idx="2280">
                  <c:v>425</c:v>
                </c:pt>
                <c:pt idx="2281">
                  <c:v>436.5</c:v>
                </c:pt>
                <c:pt idx="2282">
                  <c:v>437.9</c:v>
                </c:pt>
                <c:pt idx="2283">
                  <c:v>440.3</c:v>
                </c:pt>
                <c:pt idx="2284">
                  <c:v>428.3</c:v>
                </c:pt>
                <c:pt idx="2285">
                  <c:v>438.1</c:v>
                </c:pt>
                <c:pt idx="2286">
                  <c:v>416.5</c:v>
                </c:pt>
                <c:pt idx="2287">
                  <c:v>426.3</c:v>
                </c:pt>
                <c:pt idx="2288">
                  <c:v>443.9</c:v>
                </c:pt>
                <c:pt idx="2289">
                  <c:v>442.3</c:v>
                </c:pt>
                <c:pt idx="2290">
                  <c:v>450</c:v>
                </c:pt>
                <c:pt idx="2291">
                  <c:v>435.6</c:v>
                </c:pt>
                <c:pt idx="2292">
                  <c:v>436.4</c:v>
                </c:pt>
                <c:pt idx="2293">
                  <c:v>448</c:v>
                </c:pt>
                <c:pt idx="2294">
                  <c:v>454.1</c:v>
                </c:pt>
                <c:pt idx="2295">
                  <c:v>465.6</c:v>
                </c:pt>
                <c:pt idx="2296">
                  <c:v>480.2</c:v>
                </c:pt>
                <c:pt idx="2297">
                  <c:v>468.8</c:v>
                </c:pt>
                <c:pt idx="2298">
                  <c:v>467</c:v>
                </c:pt>
                <c:pt idx="2299">
                  <c:v>473.4</c:v>
                </c:pt>
                <c:pt idx="2300">
                  <c:v>470.4</c:v>
                </c:pt>
                <c:pt idx="2301">
                  <c:v>470.7</c:v>
                </c:pt>
                <c:pt idx="2302">
                  <c:v>454.6</c:v>
                </c:pt>
                <c:pt idx="2303">
                  <c:v>459.2</c:v>
                </c:pt>
                <c:pt idx="2304">
                  <c:v>447.4</c:v>
                </c:pt>
                <c:pt idx="2305">
                  <c:v>448.9</c:v>
                </c:pt>
                <c:pt idx="2306">
                  <c:v>445.5</c:v>
                </c:pt>
                <c:pt idx="2307">
                  <c:v>440.4</c:v>
                </c:pt>
                <c:pt idx="2308">
                  <c:v>443</c:v>
                </c:pt>
                <c:pt idx="2309">
                  <c:v>461.7</c:v>
                </c:pt>
                <c:pt idx="2310">
                  <c:v>445.7</c:v>
                </c:pt>
                <c:pt idx="2311">
                  <c:v>442.1</c:v>
                </c:pt>
                <c:pt idx="2312">
                  <c:v>433.2</c:v>
                </c:pt>
                <c:pt idx="2313">
                  <c:v>424.7</c:v>
                </c:pt>
                <c:pt idx="2314">
                  <c:v>439.1</c:v>
                </c:pt>
                <c:pt idx="2315">
                  <c:v>435.5</c:v>
                </c:pt>
                <c:pt idx="2316">
                  <c:v>434.6</c:v>
                </c:pt>
                <c:pt idx="2317">
                  <c:v>418.7</c:v>
                </c:pt>
                <c:pt idx="2318">
                  <c:v>414.4</c:v>
                </c:pt>
                <c:pt idx="2319">
                  <c:v>412.3</c:v>
                </c:pt>
                <c:pt idx="2320">
                  <c:v>416.8</c:v>
                </c:pt>
                <c:pt idx="2321">
                  <c:v>409.4</c:v>
                </c:pt>
                <c:pt idx="2322">
                  <c:v>409</c:v>
                </c:pt>
                <c:pt idx="2323">
                  <c:v>402.3</c:v>
                </c:pt>
                <c:pt idx="2324">
                  <c:v>399.2</c:v>
                </c:pt>
                <c:pt idx="2325">
                  <c:v>400.1</c:v>
                </c:pt>
                <c:pt idx="2326">
                  <c:v>400.1</c:v>
                </c:pt>
                <c:pt idx="2327">
                  <c:v>410.8</c:v>
                </c:pt>
                <c:pt idx="2328">
                  <c:v>414.8</c:v>
                </c:pt>
                <c:pt idx="2329">
                  <c:v>406.9</c:v>
                </c:pt>
                <c:pt idx="2330">
                  <c:v>382.1</c:v>
                </c:pt>
                <c:pt idx="2331">
                  <c:v>379.5</c:v>
                </c:pt>
                <c:pt idx="2332">
                  <c:v>378.6</c:v>
                </c:pt>
                <c:pt idx="2333">
                  <c:v>379.5</c:v>
                </c:pt>
                <c:pt idx="2334">
                  <c:v>366</c:v>
                </c:pt>
                <c:pt idx="2335">
                  <c:v>383.7</c:v>
                </c:pt>
                <c:pt idx="2336">
                  <c:v>391.6</c:v>
                </c:pt>
                <c:pt idx="2337">
                  <c:v>395.5</c:v>
                </c:pt>
                <c:pt idx="2338">
                  <c:v>398.7</c:v>
                </c:pt>
                <c:pt idx="2339">
                  <c:v>403.4</c:v>
                </c:pt>
                <c:pt idx="2340">
                  <c:v>405.9</c:v>
                </c:pt>
                <c:pt idx="2341">
                  <c:v>405.7</c:v>
                </c:pt>
                <c:pt idx="2342">
                  <c:v>391.8</c:v>
                </c:pt>
                <c:pt idx="2343">
                  <c:v>373.7</c:v>
                </c:pt>
                <c:pt idx="2344">
                  <c:v>373.7</c:v>
                </c:pt>
                <c:pt idx="2345">
                  <c:v>372.8</c:v>
                </c:pt>
                <c:pt idx="2346">
                  <c:v>371.3</c:v>
                </c:pt>
                <c:pt idx="2347">
                  <c:v>381.8</c:v>
                </c:pt>
                <c:pt idx="2348">
                  <c:v>385.3</c:v>
                </c:pt>
                <c:pt idx="2349">
                  <c:v>377.9</c:v>
                </c:pt>
                <c:pt idx="2350">
                  <c:v>376.9</c:v>
                </c:pt>
                <c:pt idx="2351">
                  <c:v>375.4</c:v>
                </c:pt>
                <c:pt idx="2352">
                  <c:v>369.8</c:v>
                </c:pt>
                <c:pt idx="2353">
                  <c:v>362.2</c:v>
                </c:pt>
                <c:pt idx="2354">
                  <c:v>359.9</c:v>
                </c:pt>
                <c:pt idx="2355">
                  <c:v>360.8</c:v>
                </c:pt>
                <c:pt idx="2356">
                  <c:v>360.9</c:v>
                </c:pt>
                <c:pt idx="2357">
                  <c:v>357</c:v>
                </c:pt>
                <c:pt idx="2358">
                  <c:v>353.2</c:v>
                </c:pt>
                <c:pt idx="2359">
                  <c:v>357.4</c:v>
                </c:pt>
                <c:pt idx="2360">
                  <c:v>359</c:v>
                </c:pt>
                <c:pt idx="2361">
                  <c:v>356.1</c:v>
                </c:pt>
                <c:pt idx="2362">
                  <c:v>358.3</c:v>
                </c:pt>
                <c:pt idx="2363">
                  <c:v>352.7</c:v>
                </c:pt>
                <c:pt idx="2364">
                  <c:v>350.8</c:v>
                </c:pt>
                <c:pt idx="2365">
                  <c:v>350.2</c:v>
                </c:pt>
                <c:pt idx="2366">
                  <c:v>345.2</c:v>
                </c:pt>
                <c:pt idx="2367">
                  <c:v>348.5</c:v>
                </c:pt>
                <c:pt idx="2368">
                  <c:v>346.6</c:v>
                </c:pt>
                <c:pt idx="2369">
                  <c:v>342.7</c:v>
                </c:pt>
                <c:pt idx="2370">
                  <c:v>339.4</c:v>
                </c:pt>
                <c:pt idx="2371">
                  <c:v>342.3</c:v>
                </c:pt>
                <c:pt idx="2372">
                  <c:v>342.7</c:v>
                </c:pt>
                <c:pt idx="2373">
                  <c:v>343.4</c:v>
                </c:pt>
                <c:pt idx="2374">
                  <c:v>337.1</c:v>
                </c:pt>
                <c:pt idx="2375">
                  <c:v>333.4</c:v>
                </c:pt>
                <c:pt idx="2376">
                  <c:v>332.4</c:v>
                </c:pt>
                <c:pt idx="2377">
                  <c:v>344.3</c:v>
                </c:pt>
                <c:pt idx="2378">
                  <c:v>341.6</c:v>
                </c:pt>
                <c:pt idx="2379">
                  <c:v>337.8</c:v>
                </c:pt>
                <c:pt idx="2380">
                  <c:v>334.5</c:v>
                </c:pt>
                <c:pt idx="2381">
                  <c:v>341</c:v>
                </c:pt>
                <c:pt idx="2382">
                  <c:v>349.1</c:v>
                </c:pt>
                <c:pt idx="2383">
                  <c:v>350</c:v>
                </c:pt>
                <c:pt idx="2384">
                  <c:v>351.6</c:v>
                </c:pt>
                <c:pt idx="2385">
                  <c:v>353.8</c:v>
                </c:pt>
                <c:pt idx="2386">
                  <c:v>347.4</c:v>
                </c:pt>
                <c:pt idx="2387">
                  <c:v>351.9</c:v>
                </c:pt>
                <c:pt idx="2388">
                  <c:v>352.7</c:v>
                </c:pt>
                <c:pt idx="2389">
                  <c:v>349.6</c:v>
                </c:pt>
                <c:pt idx="2390">
                  <c:v>357.3</c:v>
                </c:pt>
                <c:pt idx="2391">
                  <c:v>356.5</c:v>
                </c:pt>
                <c:pt idx="2392">
                  <c:v>357.4</c:v>
                </c:pt>
                <c:pt idx="2393">
                  <c:v>351.8</c:v>
                </c:pt>
                <c:pt idx="2394">
                  <c:v>355</c:v>
                </c:pt>
                <c:pt idx="2395">
                  <c:v>349.4</c:v>
                </c:pt>
                <c:pt idx="2396">
                  <c:v>350.4</c:v>
                </c:pt>
                <c:pt idx="2397">
                  <c:v>351.5</c:v>
                </c:pt>
                <c:pt idx="2398">
                  <c:v>352.8</c:v>
                </c:pt>
                <c:pt idx="2399">
                  <c:v>360.2</c:v>
                </c:pt>
                <c:pt idx="2400">
                  <c:v>355.2</c:v>
                </c:pt>
                <c:pt idx="2401">
                  <c:v>360.9</c:v>
                </c:pt>
                <c:pt idx="2402">
                  <c:v>375.4</c:v>
                </c:pt>
                <c:pt idx="2403">
                  <c:v>378.7</c:v>
                </c:pt>
                <c:pt idx="2404">
                  <c:v>387.5</c:v>
                </c:pt>
                <c:pt idx="2405">
                  <c:v>390.6</c:v>
                </c:pt>
                <c:pt idx="2406">
                  <c:v>372.3</c:v>
                </c:pt>
                <c:pt idx="2407">
                  <c:v>371.6</c:v>
                </c:pt>
                <c:pt idx="2408">
                  <c:v>371.7</c:v>
                </c:pt>
                <c:pt idx="2409">
                  <c:v>371.8</c:v>
                </c:pt>
                <c:pt idx="2410">
                  <c:v>365.2</c:v>
                </c:pt>
                <c:pt idx="2411">
                  <c:v>359.4</c:v>
                </c:pt>
                <c:pt idx="2412">
                  <c:v>371.3</c:v>
                </c:pt>
                <c:pt idx="2413">
                  <c:v>378.5</c:v>
                </c:pt>
                <c:pt idx="2414">
                  <c:v>386.3</c:v>
                </c:pt>
                <c:pt idx="2415">
                  <c:v>368</c:v>
                </c:pt>
                <c:pt idx="2416">
                  <c:v>376.9</c:v>
                </c:pt>
                <c:pt idx="2417">
                  <c:v>381.7</c:v>
                </c:pt>
                <c:pt idx="2418">
                  <c:v>394.2</c:v>
                </c:pt>
                <c:pt idx="2419">
                  <c:v>385</c:v>
                </c:pt>
                <c:pt idx="2420">
                  <c:v>382.5</c:v>
                </c:pt>
                <c:pt idx="2421">
                  <c:v>382.4</c:v>
                </c:pt>
                <c:pt idx="2422">
                  <c:v>377.5</c:v>
                </c:pt>
                <c:pt idx="2423">
                  <c:v>377</c:v>
                </c:pt>
                <c:pt idx="2424">
                  <c:v>372.4</c:v>
                </c:pt>
                <c:pt idx="2425">
                  <c:v>370.1</c:v>
                </c:pt>
                <c:pt idx="2426">
                  <c:v>379.5</c:v>
                </c:pt>
                <c:pt idx="2427">
                  <c:v>364.2</c:v>
                </c:pt>
                <c:pt idx="2428">
                  <c:v>373.6</c:v>
                </c:pt>
                <c:pt idx="2429">
                  <c:v>366.7</c:v>
                </c:pt>
                <c:pt idx="2430">
                  <c:v>366</c:v>
                </c:pt>
                <c:pt idx="2431">
                  <c:v>355.8</c:v>
                </c:pt>
                <c:pt idx="2432">
                  <c:v>356.1</c:v>
                </c:pt>
                <c:pt idx="2433">
                  <c:v>363.8</c:v>
                </c:pt>
                <c:pt idx="2434">
                  <c:v>362.4</c:v>
                </c:pt>
                <c:pt idx="2435">
                  <c:v>369.6</c:v>
                </c:pt>
                <c:pt idx="2436">
                  <c:v>357.7</c:v>
                </c:pt>
                <c:pt idx="2437">
                  <c:v>368.4</c:v>
                </c:pt>
                <c:pt idx="2438">
                  <c:v>364.9</c:v>
                </c:pt>
                <c:pt idx="2439">
                  <c:v>369.3</c:v>
                </c:pt>
                <c:pt idx="2440">
                  <c:v>362.4</c:v>
                </c:pt>
                <c:pt idx="2441">
                  <c:v>361.5</c:v>
                </c:pt>
                <c:pt idx="2442">
                  <c:v>359.9</c:v>
                </c:pt>
                <c:pt idx="2443">
                  <c:v>353</c:v>
                </c:pt>
                <c:pt idx="2444">
                  <c:v>354.6</c:v>
                </c:pt>
                <c:pt idx="2445">
                  <c:v>349.6</c:v>
                </c:pt>
                <c:pt idx="2446">
                  <c:v>350</c:v>
                </c:pt>
                <c:pt idx="2447">
                  <c:v>355.3</c:v>
                </c:pt>
                <c:pt idx="2448">
                  <c:v>355.7</c:v>
                </c:pt>
                <c:pt idx="2449">
                  <c:v>351.5</c:v>
                </c:pt>
                <c:pt idx="2450">
                  <c:v>344.2</c:v>
                </c:pt>
                <c:pt idx="2451">
                  <c:v>340.3</c:v>
                </c:pt>
                <c:pt idx="2452">
                  <c:v>337.6</c:v>
                </c:pt>
                <c:pt idx="2453">
                  <c:v>335.3</c:v>
                </c:pt>
                <c:pt idx="2454">
                  <c:v>335.9</c:v>
                </c:pt>
                <c:pt idx="2455">
                  <c:v>334.1</c:v>
                </c:pt>
                <c:pt idx="2456">
                  <c:v>330</c:v>
                </c:pt>
                <c:pt idx="2457">
                  <c:v>326.3</c:v>
                </c:pt>
                <c:pt idx="2458">
                  <c:v>323.89999999999998</c:v>
                </c:pt>
                <c:pt idx="2459">
                  <c:v>320.39999999999998</c:v>
                </c:pt>
                <c:pt idx="2460">
                  <c:v>321.39999999999998</c:v>
                </c:pt>
                <c:pt idx="2461">
                  <c:v>322.10000000000002</c:v>
                </c:pt>
                <c:pt idx="2462">
                  <c:v>326.39999999999998</c:v>
                </c:pt>
                <c:pt idx="2463">
                  <c:v>323</c:v>
                </c:pt>
                <c:pt idx="2464">
                  <c:v>321.60000000000002</c:v>
                </c:pt>
                <c:pt idx="2465">
                  <c:v>318.89999999999998</c:v>
                </c:pt>
                <c:pt idx="2466">
                  <c:v>317.39999999999998</c:v>
                </c:pt>
                <c:pt idx="2467">
                  <c:v>309.39999999999998</c:v>
                </c:pt>
                <c:pt idx="2468">
                  <c:v>306.8</c:v>
                </c:pt>
                <c:pt idx="2469">
                  <c:v>305.10000000000002</c:v>
                </c:pt>
                <c:pt idx="2470">
                  <c:v>297.2</c:v>
                </c:pt>
                <c:pt idx="2471">
                  <c:v>294</c:v>
                </c:pt>
                <c:pt idx="2472">
                  <c:v>302</c:v>
                </c:pt>
                <c:pt idx="2473">
                  <c:v>300.3</c:v>
                </c:pt>
                <c:pt idx="2474">
                  <c:v>305.89999999999998</c:v>
                </c:pt>
                <c:pt idx="2475">
                  <c:v>310.8</c:v>
                </c:pt>
                <c:pt idx="2476">
                  <c:v>314.39999999999998</c:v>
                </c:pt>
                <c:pt idx="2477">
                  <c:v>316.8</c:v>
                </c:pt>
                <c:pt idx="2478">
                  <c:v>341.7</c:v>
                </c:pt>
                <c:pt idx="2479">
                  <c:v>346.6</c:v>
                </c:pt>
                <c:pt idx="2480">
                  <c:v>351.2</c:v>
                </c:pt>
                <c:pt idx="2481">
                  <c:v>351.9</c:v>
                </c:pt>
                <c:pt idx="2482">
                  <c:v>348.5</c:v>
                </c:pt>
                <c:pt idx="2483">
                  <c:v>351.2</c:v>
                </c:pt>
                <c:pt idx="2484">
                  <c:v>370.7</c:v>
                </c:pt>
                <c:pt idx="2485">
                  <c:v>380.7</c:v>
                </c:pt>
                <c:pt idx="2486">
                  <c:v>376.8</c:v>
                </c:pt>
                <c:pt idx="2487">
                  <c:v>378.8</c:v>
                </c:pt>
                <c:pt idx="2488">
                  <c:v>382.5</c:v>
                </c:pt>
                <c:pt idx="2489">
                  <c:v>383.2</c:v>
                </c:pt>
                <c:pt idx="2490">
                  <c:v>381.6</c:v>
                </c:pt>
                <c:pt idx="2491">
                  <c:v>386.5</c:v>
                </c:pt>
                <c:pt idx="2492">
                  <c:v>389.7</c:v>
                </c:pt>
                <c:pt idx="2493">
                  <c:v>390.1</c:v>
                </c:pt>
                <c:pt idx="2494">
                  <c:v>398.3</c:v>
                </c:pt>
                <c:pt idx="2495">
                  <c:v>391</c:v>
                </c:pt>
                <c:pt idx="2496">
                  <c:v>391</c:v>
                </c:pt>
                <c:pt idx="2497">
                  <c:v>395.8</c:v>
                </c:pt>
                <c:pt idx="2498">
                  <c:v>407.9</c:v>
                </c:pt>
                <c:pt idx="2499">
                  <c:v>381.9</c:v>
                </c:pt>
                <c:pt idx="2500">
                  <c:v>382.4</c:v>
                </c:pt>
                <c:pt idx="2501">
                  <c:v>386.4</c:v>
                </c:pt>
                <c:pt idx="2502">
                  <c:v>378.1</c:v>
                </c:pt>
                <c:pt idx="2503">
                  <c:v>391.7</c:v>
                </c:pt>
                <c:pt idx="2504">
                  <c:v>387.2</c:v>
                </c:pt>
                <c:pt idx="2505">
                  <c:v>401.5</c:v>
                </c:pt>
                <c:pt idx="2506">
                  <c:v>406</c:v>
                </c:pt>
                <c:pt idx="2507">
                  <c:v>423.3</c:v>
                </c:pt>
                <c:pt idx="2508">
                  <c:v>418.2</c:v>
                </c:pt>
                <c:pt idx="2509">
                  <c:v>423.3</c:v>
                </c:pt>
                <c:pt idx="2510">
                  <c:v>430.7</c:v>
                </c:pt>
                <c:pt idx="2511">
                  <c:v>436.7</c:v>
                </c:pt>
                <c:pt idx="2512">
                  <c:v>417.7</c:v>
                </c:pt>
                <c:pt idx="2513">
                  <c:v>423.8</c:v>
                </c:pt>
                <c:pt idx="2514">
                  <c:v>426</c:v>
                </c:pt>
                <c:pt idx="2515">
                  <c:v>449.4</c:v>
                </c:pt>
                <c:pt idx="2516">
                  <c:v>445.1</c:v>
                </c:pt>
                <c:pt idx="2517">
                  <c:v>452.9</c:v>
                </c:pt>
                <c:pt idx="2518">
                  <c:v>489</c:v>
                </c:pt>
                <c:pt idx="2519">
                  <c:v>473.4</c:v>
                </c:pt>
                <c:pt idx="2520">
                  <c:v>475.3</c:v>
                </c:pt>
                <c:pt idx="2521">
                  <c:v>491.7</c:v>
                </c:pt>
                <c:pt idx="2522">
                  <c:v>485.3</c:v>
                </c:pt>
                <c:pt idx="2523">
                  <c:v>490.1</c:v>
                </c:pt>
                <c:pt idx="2524">
                  <c:v>497.7</c:v>
                </c:pt>
                <c:pt idx="2525">
                  <c:v>493</c:v>
                </c:pt>
                <c:pt idx="2526">
                  <c:v>487.9</c:v>
                </c:pt>
                <c:pt idx="2527">
                  <c:v>483.4</c:v>
                </c:pt>
                <c:pt idx="2528">
                  <c:v>487.8</c:v>
                </c:pt>
                <c:pt idx="2529">
                  <c:v>487.1</c:v>
                </c:pt>
                <c:pt idx="2530">
                  <c:v>486.7</c:v>
                </c:pt>
                <c:pt idx="2531">
                  <c:v>496.9</c:v>
                </c:pt>
                <c:pt idx="2532">
                  <c:v>483.1</c:v>
                </c:pt>
                <c:pt idx="2533">
                  <c:v>480.2</c:v>
                </c:pt>
                <c:pt idx="2534">
                  <c:v>489.2</c:v>
                </c:pt>
                <c:pt idx="2535">
                  <c:v>498.6</c:v>
                </c:pt>
                <c:pt idx="2536">
                  <c:v>490.3</c:v>
                </c:pt>
                <c:pt idx="2537">
                  <c:v>487</c:v>
                </c:pt>
                <c:pt idx="2538">
                  <c:v>495.8</c:v>
                </c:pt>
                <c:pt idx="2539">
                  <c:v>482.2</c:v>
                </c:pt>
                <c:pt idx="2540">
                  <c:v>492.9</c:v>
                </c:pt>
                <c:pt idx="2541">
                  <c:v>490</c:v>
                </c:pt>
                <c:pt idx="2542">
                  <c:v>482.8</c:v>
                </c:pt>
                <c:pt idx="2543">
                  <c:v>480.9</c:v>
                </c:pt>
                <c:pt idx="2544">
                  <c:v>509.5</c:v>
                </c:pt>
                <c:pt idx="2545">
                  <c:v>531.5</c:v>
                </c:pt>
                <c:pt idx="2546">
                  <c:v>519.6</c:v>
                </c:pt>
                <c:pt idx="2547">
                  <c:v>506</c:v>
                </c:pt>
                <c:pt idx="2548">
                  <c:v>497.1</c:v>
                </c:pt>
                <c:pt idx="2549">
                  <c:v>495.5</c:v>
                </c:pt>
                <c:pt idx="2550">
                  <c:v>515.20000000000005</c:v>
                </c:pt>
                <c:pt idx="2551">
                  <c:v>523.20000000000005</c:v>
                </c:pt>
                <c:pt idx="2552">
                  <c:v>520.70000000000005</c:v>
                </c:pt>
                <c:pt idx="2553">
                  <c:v>517.70000000000005</c:v>
                </c:pt>
                <c:pt idx="2554">
                  <c:v>524.9</c:v>
                </c:pt>
                <c:pt idx="2555">
                  <c:v>516.29999999999995</c:v>
                </c:pt>
                <c:pt idx="2556">
                  <c:v>507.6</c:v>
                </c:pt>
                <c:pt idx="2557">
                  <c:v>493.7</c:v>
                </c:pt>
                <c:pt idx="2558">
                  <c:v>491.8</c:v>
                </c:pt>
                <c:pt idx="2559">
                  <c:v>501.8</c:v>
                </c:pt>
                <c:pt idx="2560">
                  <c:v>581.9</c:v>
                </c:pt>
                <c:pt idx="2561">
                  <c:v>703.9</c:v>
                </c:pt>
                <c:pt idx="2562">
                  <c:v>663.1</c:v>
                </c:pt>
                <c:pt idx="2563">
                  <c:v>656.7</c:v>
                </c:pt>
                <c:pt idx="2564">
                  <c:v>631.79999999999995</c:v>
                </c:pt>
                <c:pt idx="2565">
                  <c:v>636.9</c:v>
                </c:pt>
                <c:pt idx="2566">
                  <c:v>664.8</c:v>
                </c:pt>
                <c:pt idx="2567">
                  <c:v>671.1</c:v>
                </c:pt>
                <c:pt idx="2568">
                  <c:v>672.7</c:v>
                </c:pt>
                <c:pt idx="2569">
                  <c:v>645.1</c:v>
                </c:pt>
                <c:pt idx="2570">
                  <c:v>635.70000000000005</c:v>
                </c:pt>
                <c:pt idx="2571">
                  <c:v>641.79999999999995</c:v>
                </c:pt>
                <c:pt idx="2572">
                  <c:v>628.6</c:v>
                </c:pt>
                <c:pt idx="2573">
                  <c:v>588.29999999999995</c:v>
                </c:pt>
                <c:pt idx="2574">
                  <c:v>596</c:v>
                </c:pt>
                <c:pt idx="2575">
                  <c:v>610.20000000000005</c:v>
                </c:pt>
                <c:pt idx="2576">
                  <c:v>583.9</c:v>
                </c:pt>
                <c:pt idx="2577">
                  <c:v>612</c:v>
                </c:pt>
                <c:pt idx="2578">
                  <c:v>608.6</c:v>
                </c:pt>
                <c:pt idx="2579">
                  <c:v>597.6</c:v>
                </c:pt>
                <c:pt idx="2580">
                  <c:v>601.6</c:v>
                </c:pt>
                <c:pt idx="2581">
                  <c:v>612.1</c:v>
                </c:pt>
                <c:pt idx="2582">
                  <c:v>598.79999999999995</c:v>
                </c:pt>
                <c:pt idx="2583">
                  <c:v>584.1</c:v>
                </c:pt>
                <c:pt idx="2584">
                  <c:v>577.1</c:v>
                </c:pt>
                <c:pt idx="2585">
                  <c:v>565.29999999999995</c:v>
                </c:pt>
                <c:pt idx="2586">
                  <c:v>561</c:v>
                </c:pt>
                <c:pt idx="2587">
                  <c:v>564</c:v>
                </c:pt>
                <c:pt idx="2588">
                  <c:v>550.1</c:v>
                </c:pt>
                <c:pt idx="2589">
                  <c:v>537.79999999999995</c:v>
                </c:pt>
                <c:pt idx="2590">
                  <c:v>539.6</c:v>
                </c:pt>
                <c:pt idx="2591">
                  <c:v>533.70000000000005</c:v>
                </c:pt>
                <c:pt idx="2592">
                  <c:v>523</c:v>
                </c:pt>
                <c:pt idx="2593">
                  <c:v>524.9</c:v>
                </c:pt>
                <c:pt idx="2594">
                  <c:v>526.70000000000005</c:v>
                </c:pt>
                <c:pt idx="2595">
                  <c:v>529.29999999999995</c:v>
                </c:pt>
                <c:pt idx="2596">
                  <c:v>525.20000000000005</c:v>
                </c:pt>
                <c:pt idx="2597">
                  <c:v>519.9</c:v>
                </c:pt>
                <c:pt idx="2598">
                  <c:v>524.70000000000005</c:v>
                </c:pt>
                <c:pt idx="2599">
                  <c:v>516.4</c:v>
                </c:pt>
                <c:pt idx="2600">
                  <c:v>525.1</c:v>
                </c:pt>
                <c:pt idx="2601">
                  <c:v>509.3</c:v>
                </c:pt>
                <c:pt idx="2602">
                  <c:v>500.1</c:v>
                </c:pt>
                <c:pt idx="2603">
                  <c:v>499</c:v>
                </c:pt>
                <c:pt idx="2604">
                  <c:v>493.9</c:v>
                </c:pt>
                <c:pt idx="2605">
                  <c:v>483.6</c:v>
                </c:pt>
                <c:pt idx="2606">
                  <c:v>483.7</c:v>
                </c:pt>
                <c:pt idx="2607">
                  <c:v>462.8</c:v>
                </c:pt>
                <c:pt idx="2608">
                  <c:v>453.6</c:v>
                </c:pt>
                <c:pt idx="2609">
                  <c:v>462.6</c:v>
                </c:pt>
                <c:pt idx="2610">
                  <c:v>458.1</c:v>
                </c:pt>
                <c:pt idx="2611">
                  <c:v>456.4</c:v>
                </c:pt>
                <c:pt idx="2612">
                  <c:v>453.7</c:v>
                </c:pt>
                <c:pt idx="2613">
                  <c:v>458.9</c:v>
                </c:pt>
                <c:pt idx="2614">
                  <c:v>459.3</c:v>
                </c:pt>
                <c:pt idx="2615">
                  <c:v>462.9</c:v>
                </c:pt>
                <c:pt idx="2616">
                  <c:v>459.9</c:v>
                </c:pt>
                <c:pt idx="2617">
                  <c:v>459.7</c:v>
                </c:pt>
                <c:pt idx="2618">
                  <c:v>455.9</c:v>
                </c:pt>
                <c:pt idx="2619">
                  <c:v>442.1</c:v>
                </c:pt>
                <c:pt idx="2620">
                  <c:v>446.4</c:v>
                </c:pt>
                <c:pt idx="2621">
                  <c:v>459.6</c:v>
                </c:pt>
                <c:pt idx="2622">
                  <c:v>430.7</c:v>
                </c:pt>
                <c:pt idx="2623">
                  <c:v>427.3</c:v>
                </c:pt>
                <c:pt idx="2624">
                  <c:v>421</c:v>
                </c:pt>
                <c:pt idx="2625">
                  <c:v>430</c:v>
                </c:pt>
                <c:pt idx="2626">
                  <c:v>420.5</c:v>
                </c:pt>
                <c:pt idx="2627">
                  <c:v>420.2</c:v>
                </c:pt>
                <c:pt idx="2628">
                  <c:v>413.9</c:v>
                </c:pt>
                <c:pt idx="2629">
                  <c:v>428.4</c:v>
                </c:pt>
                <c:pt idx="2630">
                  <c:v>424.6</c:v>
                </c:pt>
                <c:pt idx="2631">
                  <c:v>432.1</c:v>
                </c:pt>
                <c:pt idx="2632">
                  <c:v>417.6</c:v>
                </c:pt>
                <c:pt idx="2633">
                  <c:v>424</c:v>
                </c:pt>
                <c:pt idx="2634">
                  <c:v>411.7</c:v>
                </c:pt>
                <c:pt idx="2635">
                  <c:v>403.1</c:v>
                </c:pt>
                <c:pt idx="2636">
                  <c:v>425.4</c:v>
                </c:pt>
                <c:pt idx="2637">
                  <c:v>408.6</c:v>
                </c:pt>
                <c:pt idx="2638">
                  <c:v>409.1</c:v>
                </c:pt>
                <c:pt idx="2639">
                  <c:v>404.1</c:v>
                </c:pt>
                <c:pt idx="2640">
                  <c:v>407.4</c:v>
                </c:pt>
                <c:pt idx="2641">
                  <c:v>414.5</c:v>
                </c:pt>
                <c:pt idx="2642">
                  <c:v>418.2</c:v>
                </c:pt>
                <c:pt idx="2643">
                  <c:v>401.2</c:v>
                </c:pt>
                <c:pt idx="2644">
                  <c:v>412.8</c:v>
                </c:pt>
                <c:pt idx="2645">
                  <c:v>415.8</c:v>
                </c:pt>
                <c:pt idx="2646">
                  <c:v>429.6</c:v>
                </c:pt>
                <c:pt idx="2647">
                  <c:v>406.7</c:v>
                </c:pt>
                <c:pt idx="2648">
                  <c:v>401.3</c:v>
                </c:pt>
                <c:pt idx="2649">
                  <c:v>423.1</c:v>
                </c:pt>
                <c:pt idx="2650">
                  <c:v>425.8</c:v>
                </c:pt>
                <c:pt idx="2651">
                  <c:v>419.1</c:v>
                </c:pt>
                <c:pt idx="2652">
                  <c:v>423.1</c:v>
                </c:pt>
                <c:pt idx="2653">
                  <c:v>427.1</c:v>
                </c:pt>
                <c:pt idx="2654">
                  <c:v>440.7</c:v>
                </c:pt>
                <c:pt idx="2655">
                  <c:v>439.3</c:v>
                </c:pt>
                <c:pt idx="2656">
                  <c:v>434.7</c:v>
                </c:pt>
                <c:pt idx="2657">
                  <c:v>436.2</c:v>
                </c:pt>
                <c:pt idx="2658">
                  <c:v>435</c:v>
                </c:pt>
                <c:pt idx="2659">
                  <c:v>435.2</c:v>
                </c:pt>
                <c:pt idx="2660">
                  <c:v>437.8</c:v>
                </c:pt>
                <c:pt idx="2661">
                  <c:v>448.3</c:v>
                </c:pt>
                <c:pt idx="2662">
                  <c:v>448.1</c:v>
                </c:pt>
                <c:pt idx="2663">
                  <c:v>455.3</c:v>
                </c:pt>
                <c:pt idx="2664">
                  <c:v>457.7</c:v>
                </c:pt>
                <c:pt idx="2665">
                  <c:v>458.4</c:v>
                </c:pt>
                <c:pt idx="2666">
                  <c:v>464.4</c:v>
                </c:pt>
                <c:pt idx="2667">
                  <c:v>481.8</c:v>
                </c:pt>
                <c:pt idx="2668">
                  <c:v>460.1</c:v>
                </c:pt>
                <c:pt idx="2669">
                  <c:v>466.6</c:v>
                </c:pt>
                <c:pt idx="2670">
                  <c:v>440.4</c:v>
                </c:pt>
                <c:pt idx="2671">
                  <c:v>451.5</c:v>
                </c:pt>
                <c:pt idx="2672">
                  <c:v>459.8</c:v>
                </c:pt>
                <c:pt idx="2673">
                  <c:v>452.1</c:v>
                </c:pt>
                <c:pt idx="2674">
                  <c:v>443.8</c:v>
                </c:pt>
                <c:pt idx="2675">
                  <c:v>458.6</c:v>
                </c:pt>
                <c:pt idx="2676">
                  <c:v>457.4</c:v>
                </c:pt>
                <c:pt idx="2677">
                  <c:v>436.1</c:v>
                </c:pt>
                <c:pt idx="2678">
                  <c:v>419.7</c:v>
                </c:pt>
                <c:pt idx="2679">
                  <c:v>410.3</c:v>
                </c:pt>
                <c:pt idx="2680">
                  <c:v>398.7</c:v>
                </c:pt>
                <c:pt idx="2681">
                  <c:v>397</c:v>
                </c:pt>
                <c:pt idx="2682">
                  <c:v>395.3</c:v>
                </c:pt>
                <c:pt idx="2683">
                  <c:v>408.5</c:v>
                </c:pt>
                <c:pt idx="2684">
                  <c:v>406.1</c:v>
                </c:pt>
                <c:pt idx="2685">
                  <c:v>408.7</c:v>
                </c:pt>
                <c:pt idx="2686">
                  <c:v>402.2</c:v>
                </c:pt>
                <c:pt idx="2687">
                  <c:v>396.1</c:v>
                </c:pt>
                <c:pt idx="2688">
                  <c:v>399</c:v>
                </c:pt>
                <c:pt idx="2689">
                  <c:v>392.3</c:v>
                </c:pt>
                <c:pt idx="2690">
                  <c:v>385.7</c:v>
                </c:pt>
                <c:pt idx="2691">
                  <c:v>391.5</c:v>
                </c:pt>
                <c:pt idx="2692">
                  <c:v>392.7</c:v>
                </c:pt>
                <c:pt idx="2693">
                  <c:v>380</c:v>
                </c:pt>
                <c:pt idx="2694">
                  <c:v>382.4</c:v>
                </c:pt>
                <c:pt idx="2695">
                  <c:v>383.3</c:v>
                </c:pt>
                <c:pt idx="2696">
                  <c:v>386.1</c:v>
                </c:pt>
                <c:pt idx="2697">
                  <c:v>382.6</c:v>
                </c:pt>
                <c:pt idx="2698">
                  <c:v>384</c:v>
                </c:pt>
                <c:pt idx="2699">
                  <c:v>375.6</c:v>
                </c:pt>
                <c:pt idx="2700">
                  <c:v>381.8</c:v>
                </c:pt>
                <c:pt idx="2701">
                  <c:v>378.1</c:v>
                </c:pt>
                <c:pt idx="2702">
                  <c:v>368.7</c:v>
                </c:pt>
                <c:pt idx="2703">
                  <c:v>367</c:v>
                </c:pt>
                <c:pt idx="2704">
                  <c:v>362.8</c:v>
                </c:pt>
                <c:pt idx="2705">
                  <c:v>359.9</c:v>
                </c:pt>
                <c:pt idx="2706">
                  <c:v>355.3</c:v>
                </c:pt>
                <c:pt idx="2707">
                  <c:v>355.5</c:v>
                </c:pt>
                <c:pt idx="2708">
                  <c:v>357.1</c:v>
                </c:pt>
                <c:pt idx="2709">
                  <c:v>364.5</c:v>
                </c:pt>
                <c:pt idx="2710">
                  <c:v>363.8</c:v>
                </c:pt>
                <c:pt idx="2711">
                  <c:v>355.6</c:v>
                </c:pt>
                <c:pt idx="2712">
                  <c:v>351.1</c:v>
                </c:pt>
                <c:pt idx="2713">
                  <c:v>350</c:v>
                </c:pt>
                <c:pt idx="2714">
                  <c:v>348</c:v>
                </c:pt>
                <c:pt idx="2715">
                  <c:v>346</c:v>
                </c:pt>
                <c:pt idx="2716">
                  <c:v>343.4</c:v>
                </c:pt>
                <c:pt idx="2717">
                  <c:v>345.9</c:v>
                </c:pt>
                <c:pt idx="2718">
                  <c:v>341.5</c:v>
                </c:pt>
                <c:pt idx="2719">
                  <c:v>340.1</c:v>
                </c:pt>
                <c:pt idx="2720">
                  <c:v>341.3</c:v>
                </c:pt>
                <c:pt idx="2721">
                  <c:v>336.6</c:v>
                </c:pt>
                <c:pt idx="2722">
                  <c:v>340.2</c:v>
                </c:pt>
                <c:pt idx="2723">
                  <c:v>338.1</c:v>
                </c:pt>
                <c:pt idx="2724">
                  <c:v>335.5</c:v>
                </c:pt>
                <c:pt idx="2725">
                  <c:v>338.4</c:v>
                </c:pt>
                <c:pt idx="2726">
                  <c:v>345.7</c:v>
                </c:pt>
                <c:pt idx="2727">
                  <c:v>342.8</c:v>
                </c:pt>
                <c:pt idx="2728">
                  <c:v>347.4</c:v>
                </c:pt>
                <c:pt idx="2729">
                  <c:v>346.3</c:v>
                </c:pt>
                <c:pt idx="2730">
                  <c:v>341.4</c:v>
                </c:pt>
                <c:pt idx="2731">
                  <c:v>335.2</c:v>
                </c:pt>
                <c:pt idx="2732">
                  <c:v>341.9</c:v>
                </c:pt>
                <c:pt idx="2733">
                  <c:v>335.2</c:v>
                </c:pt>
                <c:pt idx="2734">
                  <c:v>335.8</c:v>
                </c:pt>
                <c:pt idx="2735">
                  <c:v>341.8</c:v>
                </c:pt>
                <c:pt idx="2736">
                  <c:v>331.2</c:v>
                </c:pt>
                <c:pt idx="2737">
                  <c:v>327.8</c:v>
                </c:pt>
                <c:pt idx="2738">
                  <c:v>327</c:v>
                </c:pt>
                <c:pt idx="2739">
                  <c:v>322.89999999999998</c:v>
                </c:pt>
                <c:pt idx="2740">
                  <c:v>337</c:v>
                </c:pt>
                <c:pt idx="2741">
                  <c:v>327.7</c:v>
                </c:pt>
                <c:pt idx="2742">
                  <c:v>325.5</c:v>
                </c:pt>
                <c:pt idx="2743">
                  <c:v>324</c:v>
                </c:pt>
                <c:pt idx="2744">
                  <c:v>325.10000000000002</c:v>
                </c:pt>
                <c:pt idx="2745">
                  <c:v>324.3</c:v>
                </c:pt>
                <c:pt idx="2746">
                  <c:v>325.3</c:v>
                </c:pt>
                <c:pt idx="2747">
                  <c:v>318.8</c:v>
                </c:pt>
                <c:pt idx="2748">
                  <c:v>319.8</c:v>
                </c:pt>
                <c:pt idx="2749">
                  <c:v>315.10000000000002</c:v>
                </c:pt>
                <c:pt idx="2750">
                  <c:v>304.5</c:v>
                </c:pt>
                <c:pt idx="2751">
                  <c:v>300.3</c:v>
                </c:pt>
                <c:pt idx="2752">
                  <c:v>298.89999999999998</c:v>
                </c:pt>
                <c:pt idx="2753">
                  <c:v>300.39999999999998</c:v>
                </c:pt>
                <c:pt idx="2754">
                  <c:v>303.8</c:v>
                </c:pt>
                <c:pt idx="2755">
                  <c:v>296.5</c:v>
                </c:pt>
                <c:pt idx="2756">
                  <c:v>296.2</c:v>
                </c:pt>
                <c:pt idx="2757">
                  <c:v>293.7</c:v>
                </c:pt>
                <c:pt idx="2758">
                  <c:v>289.39999999999998</c:v>
                </c:pt>
                <c:pt idx="2759">
                  <c:v>284.7</c:v>
                </c:pt>
                <c:pt idx="2760">
                  <c:v>278.60000000000002</c:v>
                </c:pt>
                <c:pt idx="2761">
                  <c:v>277.2</c:v>
                </c:pt>
                <c:pt idx="2762">
                  <c:v>268.39999999999998</c:v>
                </c:pt>
                <c:pt idx="2763">
                  <c:v>265.89999999999998</c:v>
                </c:pt>
                <c:pt idx="2764">
                  <c:v>263.60000000000002</c:v>
                </c:pt>
                <c:pt idx="2765">
                  <c:v>264.89999999999998</c:v>
                </c:pt>
                <c:pt idx="2766">
                  <c:v>265.89999999999998</c:v>
                </c:pt>
                <c:pt idx="2767">
                  <c:v>272.89999999999998</c:v>
                </c:pt>
                <c:pt idx="2768">
                  <c:v>271.39999999999998</c:v>
                </c:pt>
                <c:pt idx="2769">
                  <c:v>267.8</c:v>
                </c:pt>
                <c:pt idx="2770">
                  <c:v>269.89999999999998</c:v>
                </c:pt>
                <c:pt idx="2771">
                  <c:v>269.89999999999998</c:v>
                </c:pt>
                <c:pt idx="2772">
                  <c:v>272.39999999999998</c:v>
                </c:pt>
                <c:pt idx="2773">
                  <c:v>272.7</c:v>
                </c:pt>
                <c:pt idx="2774">
                  <c:v>277.60000000000002</c:v>
                </c:pt>
                <c:pt idx="2775">
                  <c:v>271.10000000000002</c:v>
                </c:pt>
                <c:pt idx="2776">
                  <c:v>275.39999999999998</c:v>
                </c:pt>
                <c:pt idx="2777">
                  <c:v>274.2</c:v>
                </c:pt>
                <c:pt idx="2778">
                  <c:v>274.5</c:v>
                </c:pt>
                <c:pt idx="2779">
                  <c:v>276.7</c:v>
                </c:pt>
                <c:pt idx="2780">
                  <c:v>290.39999999999998</c:v>
                </c:pt>
                <c:pt idx="2781">
                  <c:v>290.10000000000002</c:v>
                </c:pt>
                <c:pt idx="2782">
                  <c:v>294.60000000000002</c:v>
                </c:pt>
                <c:pt idx="2783">
                  <c:v>296.5</c:v>
                </c:pt>
                <c:pt idx="2784">
                  <c:v>293.2</c:v>
                </c:pt>
                <c:pt idx="2785">
                  <c:v>295.89999999999998</c:v>
                </c:pt>
                <c:pt idx="2786">
                  <c:v>301.3</c:v>
                </c:pt>
                <c:pt idx="2787">
                  <c:v>310.5</c:v>
                </c:pt>
                <c:pt idx="2788">
                  <c:v>310</c:v>
                </c:pt>
                <c:pt idx="2789">
                  <c:v>307.89999999999998</c:v>
                </c:pt>
                <c:pt idx="2790">
                  <c:v>309.8</c:v>
                </c:pt>
                <c:pt idx="2791">
                  <c:v>309.89999999999998</c:v>
                </c:pt>
                <c:pt idx="2792">
                  <c:v>310</c:v>
                </c:pt>
                <c:pt idx="2793">
                  <c:v>308.39999999999998</c:v>
                </c:pt>
                <c:pt idx="2794">
                  <c:v>306.5</c:v>
                </c:pt>
                <c:pt idx="2795">
                  <c:v>307.10000000000002</c:v>
                </c:pt>
                <c:pt idx="2796">
                  <c:v>306.39999999999998</c:v>
                </c:pt>
                <c:pt idx="2797">
                  <c:v>308.8</c:v>
                </c:pt>
                <c:pt idx="2798">
                  <c:v>305.60000000000002</c:v>
                </c:pt>
                <c:pt idx="2799">
                  <c:v>305</c:v>
                </c:pt>
                <c:pt idx="2800">
                  <c:v>309.39999999999998</c:v>
                </c:pt>
                <c:pt idx="2801">
                  <c:v>312.39999999999998</c:v>
                </c:pt>
                <c:pt idx="2802">
                  <c:v>310.39999999999998</c:v>
                </c:pt>
                <c:pt idx="2803">
                  <c:v>305.10000000000002</c:v>
                </c:pt>
                <c:pt idx="2804">
                  <c:v>311.60000000000002</c:v>
                </c:pt>
                <c:pt idx="2805">
                  <c:v>313.2</c:v>
                </c:pt>
                <c:pt idx="2806">
                  <c:v>319.10000000000002</c:v>
                </c:pt>
                <c:pt idx="2807">
                  <c:v>322.39999999999998</c:v>
                </c:pt>
                <c:pt idx="2808">
                  <c:v>326.7</c:v>
                </c:pt>
                <c:pt idx="2809">
                  <c:v>327.5</c:v>
                </c:pt>
                <c:pt idx="2810">
                  <c:v>320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5B-4769-933C-EA16F6AF3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313320"/>
        <c:axId val="493313712"/>
      </c:scatterChart>
      <c:valAx>
        <c:axId val="493313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Condensed" panose="020B0604020202020204" charset="0"/>
                    <a:ea typeface="Roboto Condensed" panose="020B0604020202020204" charset="0"/>
                    <a:cs typeface="+mn-cs"/>
                  </a:defRPr>
                </a:pPr>
                <a:r>
                  <a:rPr lang="en-GB" sz="1600" b="1" dirty="0"/>
                  <a:t>Cosmic</a:t>
                </a:r>
                <a:r>
                  <a:rPr lang="en-GB" sz="1600" b="1" baseline="0" dirty="0"/>
                  <a:t> Ray</a:t>
                </a:r>
                <a:r>
                  <a:rPr lang="en-GB" sz="1600" b="1" dirty="0"/>
                  <a:t>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endParaRPr lang="en-US"/>
          </a:p>
        </c:txPr>
        <c:crossAx val="493313712"/>
        <c:crosses val="autoZero"/>
        <c:crossBetween val="midCat"/>
      </c:valAx>
      <c:valAx>
        <c:axId val="49331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Condensed" panose="020B0604020202020204" charset="0"/>
                    <a:ea typeface="Roboto Condensed" panose="020B0604020202020204" charset="0"/>
                    <a:cs typeface="+mn-cs"/>
                  </a:defRPr>
                </a:pPr>
                <a:r>
                  <a:rPr lang="en-GB" sz="1600" b="1" dirty="0"/>
                  <a:t>Solar Wind Bulk Speed</a:t>
                </a:r>
              </a:p>
            </c:rich>
          </c:tx>
          <c:layout>
            <c:manualLayout>
              <c:xMode val="edge"/>
              <c:yMode val="edge"/>
              <c:x val="1.265856598182828E-2"/>
              <c:y val="0.144108090709227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endParaRPr lang="en-US"/>
          </a:p>
        </c:txPr>
        <c:crossAx val="493313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latin typeface="Roboto Condensed" panose="020B0604020202020204" charset="0"/>
          <a:ea typeface="Roboto Condensed" panose="020B060402020202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569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200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5792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044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58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619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9934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5305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44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64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11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751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628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2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0" y="1090762"/>
            <a:ext cx="8847501" cy="2961974"/>
            <a:chOff x="-8178042" y="-4493254"/>
            <a:chExt cx="19483597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5" y="4278348"/>
            <a:ext cx="5480828" cy="432996"/>
            <a:chOff x="5582264" y="4646737"/>
            <a:chExt cx="5480828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4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0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3" y="2635518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1" y="2924825"/>
            <a:ext cx="6589086" cy="2027267"/>
            <a:chOff x="-9894851" y="-4493254"/>
            <a:chExt cx="21200407" cy="6522739"/>
          </a:xfrm>
        </p:grpSpPr>
        <p:sp>
          <p:nvSpPr>
            <p:cNvPr id="29" name="Shape 29"/>
            <p:cNvSpPr/>
            <p:nvPr/>
          </p:nvSpPr>
          <p:spPr>
            <a:xfrm>
              <a:off x="-9894851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8"/>
            <a:ext cx="40944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7"/>
            <a:ext cx="3378300" cy="27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7"/>
            <a:ext cx="3378299" cy="27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29" cy="670794"/>
            <a:chOff x="5575241" y="4472722"/>
            <a:chExt cx="2202829" cy="670794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1064054"/>
            <a:ext cx="5367900" cy="24266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SOLAR WEATHER TEAM</a:t>
            </a:r>
          </a:p>
        </p:txBody>
      </p:sp>
      <p:sp>
        <p:nvSpPr>
          <p:cNvPr id="3" name="Shape 184"/>
          <p:cNvSpPr txBox="1">
            <a:spLocks/>
          </p:cNvSpPr>
          <p:nvPr/>
        </p:nvSpPr>
        <p:spPr>
          <a:xfrm>
            <a:off x="685800" y="2117513"/>
            <a:ext cx="5367900" cy="26736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sz="2000" dirty="0"/>
              <a:t>Jack Harrison, Billy Harding, Laurence Dhonau, George Barber, Ben Robinson, Tim Lewis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GB" dirty="0"/>
              <a:t>RUTHERFORD APPLETON LABORATORY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pic>
        <p:nvPicPr>
          <p:cNvPr id="14" name="Picture 2" descr="https://lh3.googleusercontent.com/x2zV-adFVyscSCZCG_YBSXviIEzCwTEFups6sJCiRRv5oEJ8gsHyfxw14ugkiRzGhDEhVoaaEa7oHjaDN52fKCuJsXVgsEls51VQnCYUPqoMU7k_SwRmgqyOTM8aqD7-S0WcuDIlAc60q7spI2zwrog_8yM-QIC8DAqa77GrH77_R-0w802oP8URN6KpXb3Yuijj-ApVZQ7XsAL7Z15CSRwxyblpqFgIpWozpRbThQaFVGP3Eoi5yeCIC2fRHvhdjRxkrI2rOTLMu2XzUi_5W66iI9YUgN17DASoUGiU5B0RfsL9hfH5lJl9pCnRe6bN1_AF1GUiehpVW9E1yOVXkMQH7ILk-qq1jqTglvU1kiQOlNq9uwBHMqJ6wMUKgnvKt4s9vwa59UTNgOiZS-06zD8dW4-ApHN8NYEqEsfBff9Hns4r7FLEMgMLNL_cbKJbzrkZ83NONomNvILIVsD1Iv2qHR9wTqyJ23YJdAJ8C-rCwXuVINw_s-XEHfvP0if6dIA0mqHerj6tpcaDNU5x5vSOx7W1pAEWA3la3HXFuUvHkrNlBZ2LVwCIAFdiwIflbqoCnZ9ZcyV6ygr969EHo6msMIAmsXHsyC8gwa0NhXxN9s5S=w731-h974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2" r="6059" b="11386"/>
          <a:stretch/>
        </p:blipFill>
        <p:spPr bwMode="auto">
          <a:xfrm>
            <a:off x="814275" y="1649638"/>
            <a:ext cx="2835988" cy="2986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lh3.googleusercontent.com/uklFuX4wWNjtUXKgvF-Fh-lebf5wsnOFFtjOg8WbabnWODVK5dXjb3f7SogrNCPTmDvf_ipKKl_N4UpKqmmKP3ozfI0Cz2YD9-4NQT_PH0_xMnjCDfcNDsCHU43P-zQEJ2esj3pOXXQ-rNwl7FPdbD-DKVhZaEx-zcfe4Vf8P1TFQUT9YVeXLOffplj_37sH9HioN2ZO4iYAKmUY1__QlRu0RjDKKmzM-mcyzPrWHkYejfZQloMA4mNtpcrNtc5Wong1InwExOiGBs175YQY7PvTUuYiSg97SEsh_VMOLDmgGq3XsUYBy5uofF3-Ni0ccFtjXcEF6X9Vsum_OG_uJS1YY8F6EXk8JzRCfUX4sMCBtFVAPWvQiNThf6Ujam_L-GemNUELgR5tkQUCl3rcyMVqpdBs0eLuqrZq5LLgyAiUHPKUpo0_ajNdg9tEJKGEyRIB749zG7xaqp4cMWupBH_YCClU9mqUoQr6Jmyvn-vtk-VbldLTL1yfM5dr285al0h3-jiILKAix-HsxX0wt0mufbj5fsGyVQ26JxXd1xOAMZ-OkZ40OlW0igEHe9kS3ic48wUuKZDm1h3GftinF4yGIvBMYW7lzS1MNCOE5YfDGah2=w731-h974-n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5"/>
          <a:stretch/>
        </p:blipFill>
        <p:spPr bwMode="auto">
          <a:xfrm>
            <a:off x="4416851" y="1695536"/>
            <a:ext cx="2434560" cy="2895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hape 771"/>
          <p:cNvGrpSpPr/>
          <p:nvPr/>
        </p:nvGrpSpPr>
        <p:grpSpPr>
          <a:xfrm>
            <a:off x="238420" y="602461"/>
            <a:ext cx="441431" cy="364627"/>
            <a:chOff x="5268225" y="4341925"/>
            <a:chExt cx="468850" cy="387275"/>
          </a:xfrm>
        </p:grpSpPr>
        <p:sp>
          <p:nvSpPr>
            <p:cNvPr id="17" name="Shape 772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" name="Shape 773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" name="Shape 774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0" t="0" r="0" b="0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" name="Shape 775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0" t="0" r="0" b="0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" name="Shape 776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" name="Shape 777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0" t="0" r="0" b="0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" name="Shape 778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0" t="0" r="0" b="0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" name="Shape 779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78119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GB" dirty="0"/>
              <a:t>WEEKLY MEETINGS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14" name="Picture 2" descr="https://lh3.googleusercontent.com/2FOBHq4HjNfwb62A2VkNcSO8OfqzSXfZhcfly8VpfVJ9y-axmbc7r8Y-LEtxQAHzYP4w0_7n25KV0ztQWhtyTmD_3slhfOrunaS_ldwBcS2OKjGT_NySvmyu4T7n3hTdJ1g4lI95SDZavdX7HGBo6bl21CvysC2cYawAi_dA9HIBDAbbvM0tkq46de_Z8f1QQ1iUjNHxJYiX2fkYrv_SX1ywQ52AQZBlKQFdX0BcurgTgpCZTR8Tmym5ZKeILqdpnw69HNdKWLwNfQMKit_E4YExhMo8Th4PtMcT8va3Iu74rNL25RWlBDNcgSLEXmIvWg2RUHP2nvC-MHTmW4ks3p1P4IbZ-rPE5aCGC6uutp5MM9VDFrg1HuzC3922iCQGhn1jLXLzyZHdngrk_es5KIRuEP4XHx60skSFfl2hFFUgZnW_OMjUQi7J-kGMPQsegFqHJkX17bg9q2DMTRS_3D4HnPy7mIKM-m_IoTgND-kjmdCbs9Uju14OX5a9A_4flo6EgfDhGfXGIToojaPHWXkIfKSOoDkt5_Apujkk3vY7aPIi8-Vzl1ThwgagiskIXUhzEwXulLaZjrGQSbQ9tf_XZ7AITFHZ5Mvf99sZauRrOYfBYerCbCb675FsK5Pe-3bFAc1fjOO7hsCJIstD3Y3FRiG7e0fnl5meoGOxHA=w958-h719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2" y="1645919"/>
            <a:ext cx="4194922" cy="3148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lh3.googleusercontent.com/edshZ4nk4LiSW9U74HYv97h4yy1PYDVC-7n1RHmCaNQyeqsfpAsRAK96cRxcPfCBzPbxyWaW_qy4gzc_Kcj77pEYBxDwAP4nxCn5-uIJTKxzHeIk-l2r-6N6DNyEx8pY6JsyXKNVHpJ9f2poDwvxus_DRGhJCNzry22y9l5Bsw8AgDiEnsQ_FOWeppBXzr1N_GKfydGt6C7LwILXGGw30OrDQK2Kb5Huj5V7-dA80AWdhi6N0bCsTs3ppquy9CtgXaygyGQuDUh3DKREnqC29NNka2BypFnmF-ta5irIaRzpLs8rP-EYPsZspBbaMg3VGySTKrkdGL-wfOrohTf34eH4m_uSgIXRDubaYzRK3tVMnBOwdqPdmEfT8Lk4aswcHk0IwBTj_iHYQ5ICLiosrrebaVNLZlbkA3R0exMhsLggZHDfmN9S3rMo1mnaTGhFbe0jkrBcxoqJygjVvMcPlJQZHLk7yGFly47pY6fcY0P-5qOqVFO8aA2MoNBJIBevGvBvFanY4SlV3zx7BgyDCf8YOeCp0JQbB-57dG-_vPiPycXEoRrjn6JeKI23XeLy4zoH7mFXagUPGF6D55oZ_Fq-QA-3jEsr2CsTrQFL1RWJKRgHasCIhaVmk8m7QC-qOH2cfNxAy74X-F7NU2tw94UNFPwNLZ0ozh6NCQAeeQ=w958-h719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17" y="1645919"/>
            <a:ext cx="3492403" cy="2621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hape 875"/>
          <p:cNvGrpSpPr/>
          <p:nvPr/>
        </p:nvGrpSpPr>
        <p:grpSpPr>
          <a:xfrm>
            <a:off x="284034" y="624653"/>
            <a:ext cx="350204" cy="331622"/>
            <a:chOff x="5973900" y="318475"/>
            <a:chExt cx="401900" cy="380575"/>
          </a:xfrm>
        </p:grpSpPr>
        <p:sp>
          <p:nvSpPr>
            <p:cNvPr id="17" name="Shape 876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0" t="0" r="0" b="0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" name="Shape 877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" name="Shape 878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" name="Shape 87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0" t="0" r="0" b="0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" name="Shape 880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" name="Shape 881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" name="Shape 882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0" t="0" r="0" b="0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" name="Shape 883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0" t="0" r="0" b="0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" name="Shape 884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" name="Shape 885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8" name="Shape 886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" name="Shape 887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" name="Shape 888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" name="Shape 88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4770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5" name="Shape 314"/>
          <p:cNvSpPr txBox="1">
            <a:spLocks/>
          </p:cNvSpPr>
          <p:nvPr/>
        </p:nvSpPr>
        <p:spPr>
          <a:xfrm>
            <a:off x="2133600" y="1878330"/>
            <a:ext cx="4670670" cy="3966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softEdge rad="0"/>
          </a:effectLst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" sz="2400" dirty="0"/>
              <a:t>THE ROYAL SOCIETY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06621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GB" dirty="0"/>
              <a:t>GOLD CREST AWARD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grpSp>
        <p:nvGrpSpPr>
          <p:cNvPr id="35" name="Shape 628"/>
          <p:cNvGrpSpPr/>
          <p:nvPr/>
        </p:nvGrpSpPr>
        <p:grpSpPr>
          <a:xfrm>
            <a:off x="298158" y="624653"/>
            <a:ext cx="321956" cy="325630"/>
            <a:chOff x="5290150" y="1636700"/>
            <a:chExt cx="425025" cy="429875"/>
          </a:xfrm>
        </p:grpSpPr>
        <p:sp>
          <p:nvSpPr>
            <p:cNvPr id="36" name="Shape 629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7" name="Shape 630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1026" name="Picture 2" descr="http://www.sentinus.co.uk/wp-content/uploads/2014/09/CREST-CMYK-300x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4" y="1864994"/>
            <a:ext cx="3549942" cy="19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hape 229"/>
          <p:cNvSpPr txBox="1">
            <a:spLocks noGrp="1"/>
          </p:cNvSpPr>
          <p:nvPr>
            <p:ph type="body" idx="1"/>
          </p:nvPr>
        </p:nvSpPr>
        <p:spPr>
          <a:xfrm>
            <a:off x="4754880" y="1864994"/>
            <a:ext cx="3855720" cy="22556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GB" sz="2300" dirty="0">
                <a:solidFill>
                  <a:schemeClr val="tx1"/>
                </a:solidFill>
              </a:rPr>
              <a:t>“the only nationally recognised accreditation scheme for project work in science, technology, engineering and mathematics (STEM) subjects”</a:t>
            </a:r>
            <a:endParaRPr lang="en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0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RESEARCH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8"/>
            <a:ext cx="40944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Gathering and Analysing Data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7805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735"/>
          <p:cNvGrpSpPr/>
          <p:nvPr/>
        </p:nvGrpSpPr>
        <p:grpSpPr>
          <a:xfrm>
            <a:off x="287155" y="594841"/>
            <a:ext cx="402371" cy="374003"/>
            <a:chOff x="3932350" y="3714775"/>
            <a:chExt cx="439650" cy="319075"/>
          </a:xfrm>
        </p:grpSpPr>
        <p:sp>
          <p:nvSpPr>
            <p:cNvPr id="26" name="Shape 736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73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73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73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74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GB" dirty="0"/>
              <a:t>GATHERING DATA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54" y="1615805"/>
            <a:ext cx="3813910" cy="2312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2838" y="3928614"/>
            <a:ext cx="20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err="1">
                <a:latin typeface="Roboto Condensed" panose="020B0604020202020204" charset="0"/>
                <a:ea typeface="Roboto Condensed" panose="020B0604020202020204" charset="0"/>
              </a:rPr>
              <a:t>HiSPARC</a:t>
            </a:r>
            <a:r>
              <a:rPr lang="en-GB" sz="2000" b="1" dirty="0">
                <a:latin typeface="Roboto Condensed" panose="020B0604020202020204" charset="0"/>
                <a:ea typeface="Roboto Condensed" panose="020B0604020202020204" charset="0"/>
              </a:rPr>
              <a:t> detectors</a:t>
            </a:r>
            <a:endParaRPr lang="en-GB" sz="20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algn="ctr"/>
            <a:r>
              <a:rPr lang="en-GB" sz="2000" dirty="0">
                <a:latin typeface="Roboto Condensed" panose="020B0604020202020204" charset="0"/>
                <a:ea typeface="Roboto Condensed" panose="020B0604020202020204" charset="0"/>
              </a:rPr>
              <a:t>Cosmic ray events</a:t>
            </a:r>
          </a:p>
        </p:txBody>
      </p:sp>
      <p:pic>
        <p:nvPicPr>
          <p:cNvPr id="2050" name="Picture 2" descr="https://www.nasa.gov/images/content/676934main_ace-sun-earth_946-7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13217" b="7024"/>
          <a:stretch/>
        </p:blipFill>
        <p:spPr bwMode="auto">
          <a:xfrm>
            <a:off x="5140924" y="1506969"/>
            <a:ext cx="3074001" cy="212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598668" y="3657316"/>
            <a:ext cx="4158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Roboto Condensed" panose="020B0604020202020204" charset="0"/>
                <a:ea typeface="Roboto Condensed" panose="020B0604020202020204" charset="0"/>
              </a:rPr>
              <a:t>Space Weather Prediction Centre, NOAA</a:t>
            </a:r>
          </a:p>
          <a:p>
            <a:pPr algn="ctr"/>
            <a:r>
              <a:rPr lang="en-GB" sz="2000" dirty="0">
                <a:latin typeface="Roboto Condensed" panose="020B0604020202020204" charset="0"/>
                <a:ea typeface="Roboto Condensed" panose="020B0604020202020204" charset="0"/>
              </a:rPr>
              <a:t>Solar wind speed and proton density</a:t>
            </a:r>
          </a:p>
        </p:txBody>
      </p:sp>
    </p:spTree>
    <p:extLst>
      <p:ext uri="{BB962C8B-B14F-4D97-AF65-F5344CB8AC3E}">
        <p14:creationId xmlns:p14="http://schemas.microsoft.com/office/powerpoint/2010/main" val="4077011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GATHERING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110" b="25363"/>
          <a:stretch/>
        </p:blipFill>
        <p:spPr>
          <a:xfrm>
            <a:off x="5918874" y="1676400"/>
            <a:ext cx="2900959" cy="2232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11" y="1485818"/>
            <a:ext cx="5255090" cy="3466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Shape 735"/>
          <p:cNvGrpSpPr/>
          <p:nvPr/>
        </p:nvGrpSpPr>
        <p:grpSpPr>
          <a:xfrm>
            <a:off x="287155" y="594841"/>
            <a:ext cx="402371" cy="374003"/>
            <a:chOff x="3932350" y="3714775"/>
            <a:chExt cx="439650" cy="319075"/>
          </a:xfrm>
        </p:grpSpPr>
        <p:sp>
          <p:nvSpPr>
            <p:cNvPr id="10" name="Shape 736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73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73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73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74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780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pSp>
        <p:nvGrpSpPr>
          <p:cNvPr id="6" name="Shape 735"/>
          <p:cNvGrpSpPr/>
          <p:nvPr/>
        </p:nvGrpSpPr>
        <p:grpSpPr>
          <a:xfrm>
            <a:off x="287155" y="594841"/>
            <a:ext cx="402371" cy="374003"/>
            <a:chOff x="3932350" y="3714775"/>
            <a:chExt cx="439650" cy="319075"/>
          </a:xfrm>
        </p:grpSpPr>
        <p:sp>
          <p:nvSpPr>
            <p:cNvPr id="7" name="Shape 736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73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3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3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74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424366"/>
              </p:ext>
            </p:extLst>
          </p:nvPr>
        </p:nvGraphicFramePr>
        <p:xfrm>
          <a:off x="263809" y="1584961"/>
          <a:ext cx="5016366" cy="32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303282"/>
              </p:ext>
            </p:extLst>
          </p:nvPr>
        </p:nvGraphicFramePr>
        <p:xfrm>
          <a:off x="5531079" y="1748181"/>
          <a:ext cx="3185159" cy="1483360"/>
        </p:xfrm>
        <a:graphic>
          <a:graphicData uri="http://schemas.openxmlformats.org/drawingml/2006/table">
            <a:tbl>
              <a:tblPr firstRow="1" bandRow="1">
                <a:tableStyleId>{ABAE452F-5DA5-4420-AEE9-B108D17EE17A}</a:tableStyleId>
              </a:tblPr>
              <a:tblGrid>
                <a:gridCol w="2352547">
                  <a:extLst>
                    <a:ext uri="{9D8B030D-6E8A-4147-A177-3AD203B41FA5}">
                      <a16:colId xmlns:a16="http://schemas.microsoft.com/office/drawing/2014/main" val="2972201510"/>
                    </a:ext>
                  </a:extLst>
                </a:gridCol>
                <a:gridCol w="832612">
                  <a:extLst>
                    <a:ext uri="{9D8B030D-6E8A-4147-A177-3AD203B41FA5}">
                      <a16:colId xmlns:a16="http://schemas.microsoft.com/office/drawing/2014/main" val="4034957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STDEV CR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90.741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560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STDEV</a:t>
                      </a:r>
                      <a:r>
                        <a:rPr lang="en-GB" baseline="0" dirty="0"/>
                        <a:t> Bulk Speed Count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93.379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94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Covariance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662.741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27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0.0782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58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033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grpSp>
        <p:nvGrpSpPr>
          <p:cNvPr id="6" name="Shape 735"/>
          <p:cNvGrpSpPr/>
          <p:nvPr/>
        </p:nvGrpSpPr>
        <p:grpSpPr>
          <a:xfrm>
            <a:off x="287155" y="594841"/>
            <a:ext cx="402371" cy="374003"/>
            <a:chOff x="3932350" y="3714775"/>
            <a:chExt cx="439650" cy="319075"/>
          </a:xfrm>
        </p:grpSpPr>
        <p:sp>
          <p:nvSpPr>
            <p:cNvPr id="7" name="Shape 736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73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3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3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74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415879" y="3369348"/>
            <a:ext cx="7587856" cy="1826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None/>
            </a:pPr>
            <a:r>
              <a:rPr lang="en-GB" sz="1900" dirty="0">
                <a:solidFill>
                  <a:schemeClr val="tx1"/>
                </a:solidFill>
              </a:rPr>
              <a:t>Analysis via: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Calculation of a P-Value to determine likelihood of the null hypothesis being true.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Calculation of Pearson correlation coefficient.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15879" y="1198143"/>
            <a:ext cx="9419329" cy="2156364"/>
            <a:chOff x="486671" y="1177314"/>
            <a:chExt cx="9419329" cy="2156364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7"/>
            <a:stretch/>
          </p:blipFill>
          <p:spPr bwMode="auto">
            <a:xfrm>
              <a:off x="486671" y="1581078"/>
              <a:ext cx="6165590" cy="1752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772400" y="2652623"/>
              <a:ext cx="2133600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GB" dirty="0"/>
                <a:t>P-Value</a:t>
              </a:r>
              <a:endParaRPr lang="en-GB" dirty="0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18000" y="2024390"/>
              <a:ext cx="15925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Roboto Condensed" panose="020B0604020202020204" charset="0"/>
                  <a:ea typeface="Roboto Condensed" panose="020B0604020202020204" charset="0"/>
                </a:rPr>
                <a:t>Correlation Coefficient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905000" y="1331500"/>
              <a:ext cx="4507568" cy="1536269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412568" y="1177314"/>
              <a:ext cx="887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Roboto Condensed" panose="020B0604020202020204" charset="0"/>
                  <a:ea typeface="Roboto Condensed" panose="020B0604020202020204" charset="0"/>
                </a:rPr>
                <a:t>Z Score</a:t>
              </a:r>
            </a:p>
          </p:txBody>
        </p:sp>
        <p:cxnSp>
          <p:nvCxnSpPr>
            <p:cNvPr id="33" name="Straight Arrow Connector 32"/>
            <p:cNvCxnSpPr>
              <a:stCxn id="21" idx="1"/>
            </p:cNvCxnSpPr>
            <p:nvPr/>
          </p:nvCxnSpPr>
          <p:spPr>
            <a:xfrm flipH="1">
              <a:off x="2057400" y="2286000"/>
              <a:ext cx="5560600" cy="734169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9" idx="1"/>
            </p:cNvCxnSpPr>
            <p:nvPr/>
          </p:nvCxnSpPr>
          <p:spPr>
            <a:xfrm flipH="1">
              <a:off x="3954588" y="2837289"/>
              <a:ext cx="3817812" cy="203205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657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  <p:grpSp>
        <p:nvGrpSpPr>
          <p:cNvPr id="6" name="Shape 735"/>
          <p:cNvGrpSpPr/>
          <p:nvPr/>
        </p:nvGrpSpPr>
        <p:grpSpPr>
          <a:xfrm>
            <a:off x="287155" y="594841"/>
            <a:ext cx="402371" cy="374003"/>
            <a:chOff x="3932350" y="3714775"/>
            <a:chExt cx="439650" cy="319075"/>
          </a:xfrm>
        </p:grpSpPr>
        <p:sp>
          <p:nvSpPr>
            <p:cNvPr id="7" name="Shape 736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73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3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3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74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t="12945" r="41348" b="47799"/>
          <a:stretch/>
        </p:blipFill>
        <p:spPr>
          <a:xfrm>
            <a:off x="415879" y="1643066"/>
            <a:ext cx="6683457" cy="270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4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368137" y="2979768"/>
            <a:ext cx="18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Roboto Condensed" panose="020B0604020202020204" charset="0"/>
                <a:ea typeface="Roboto Condensed" panose="020B0604020202020204" charset="0"/>
              </a:rPr>
              <a:t>Dr Michael </a:t>
            </a:r>
            <a:r>
              <a:rPr lang="fr-FR" sz="1800" b="1" dirty="0" err="1">
                <a:latin typeface="Roboto Condensed" panose="020B0604020202020204" charset="0"/>
                <a:ea typeface="Roboto Condensed" panose="020B0604020202020204" charset="0"/>
              </a:rPr>
              <a:t>McEllin</a:t>
            </a:r>
            <a:r>
              <a:rPr lang="fr-FR" sz="1800" b="1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fr-FR" sz="1800" b="1" dirty="0" err="1">
                <a:latin typeface="Roboto Condensed" panose="020B0604020202020204" charset="0"/>
                <a:ea typeface="Roboto Condensed" panose="020B0604020202020204" charset="0"/>
              </a:rPr>
              <a:t>FInstP</a:t>
            </a:r>
            <a:r>
              <a:rPr lang="fr-FR" sz="1800" b="1" dirty="0">
                <a:latin typeface="Roboto Condensed" panose="020B0604020202020204" charset="0"/>
                <a:ea typeface="Roboto Condensed" panose="020B0604020202020204" charset="0"/>
              </a:rPr>
              <a:t> FRAS </a:t>
            </a:r>
            <a:r>
              <a:rPr lang="fr-FR" sz="1800" b="1" dirty="0" err="1">
                <a:latin typeface="Roboto Condensed" panose="020B0604020202020204" charset="0"/>
                <a:ea typeface="Roboto Condensed" panose="020B0604020202020204" charset="0"/>
              </a:rPr>
              <a:t>CEng</a:t>
            </a:r>
            <a:endParaRPr lang="fr-FR" sz="18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ACKNOWLEDGMENTS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grpSp>
        <p:nvGrpSpPr>
          <p:cNvPr id="22" name="Shape 679"/>
          <p:cNvGrpSpPr/>
          <p:nvPr/>
        </p:nvGrpSpPr>
        <p:grpSpPr>
          <a:xfrm>
            <a:off x="297362" y="600701"/>
            <a:ext cx="311805" cy="321654"/>
            <a:chOff x="5972700" y="2330200"/>
            <a:chExt cx="411625" cy="387275"/>
          </a:xfrm>
        </p:grpSpPr>
        <p:sp>
          <p:nvSpPr>
            <p:cNvPr id="23" name="Shape 68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" name="Shape 68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5" y="1766081"/>
            <a:ext cx="3888059" cy="1050827"/>
          </a:xfrm>
          <a:prstGeom prst="rect">
            <a:avLst/>
          </a:prstGeom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75" y="2913293"/>
            <a:ext cx="2239364" cy="203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13" y="1752433"/>
            <a:ext cx="3863286" cy="818343"/>
          </a:xfrm>
          <a:prstGeom prst="rect">
            <a:avLst/>
          </a:prstGeom>
        </p:spPr>
      </p:pic>
      <p:pic>
        <p:nvPicPr>
          <p:cNvPr id="33" name="Picture 2" descr="http://www.trailblazerpr.com/_images/_pageimages/severn8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13851" r="16157" b="16703"/>
          <a:stretch/>
        </p:blipFill>
        <p:spPr bwMode="auto">
          <a:xfrm>
            <a:off x="356395" y="3298302"/>
            <a:ext cx="3136028" cy="9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68137" y="3850425"/>
            <a:ext cx="147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Roboto Condensed" panose="020B0604020202020204" charset="0"/>
                <a:ea typeface="Roboto Condensed" panose="020B0604020202020204" charset="0"/>
              </a:rPr>
              <a:t>Mr Steve Berry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482186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PROJECT COMMUNICATION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8"/>
            <a:ext cx="40944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Website and Research Paper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16074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pSp>
        <p:nvGrpSpPr>
          <p:cNvPr id="15" name="Shape 693"/>
          <p:cNvGrpSpPr/>
          <p:nvPr/>
        </p:nvGrpSpPr>
        <p:grpSpPr>
          <a:xfrm>
            <a:off x="295106" y="617879"/>
            <a:ext cx="388417" cy="367925"/>
            <a:chOff x="2583100" y="2973775"/>
            <a:chExt cx="461550" cy="437200"/>
          </a:xfrm>
        </p:grpSpPr>
        <p:sp>
          <p:nvSpPr>
            <p:cNvPr id="16" name="Shape 694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695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4520"/>
          <a:stretch/>
        </p:blipFill>
        <p:spPr>
          <a:xfrm>
            <a:off x="394514" y="1596403"/>
            <a:ext cx="6163490" cy="3135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8207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</p:spPr>
        <p:txBody>
          <a:bodyPr/>
          <a:lstStyle/>
          <a:p>
            <a:r>
              <a:rPr lang="en-GB" dirty="0"/>
              <a:t>WEBSITE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grpSp>
        <p:nvGrpSpPr>
          <p:cNvPr id="8" name="Shape 693"/>
          <p:cNvGrpSpPr/>
          <p:nvPr/>
        </p:nvGrpSpPr>
        <p:grpSpPr>
          <a:xfrm>
            <a:off x="295106" y="617879"/>
            <a:ext cx="388417" cy="367925"/>
            <a:chOff x="2583100" y="2973775"/>
            <a:chExt cx="461550" cy="437200"/>
          </a:xfrm>
        </p:grpSpPr>
        <p:sp>
          <p:nvSpPr>
            <p:cNvPr id="9" name="Shape 694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95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14" y="1613040"/>
            <a:ext cx="5762446" cy="256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hape 229"/>
          <p:cNvSpPr txBox="1">
            <a:spLocks noGrp="1"/>
          </p:cNvSpPr>
          <p:nvPr>
            <p:ph type="body" idx="1"/>
          </p:nvPr>
        </p:nvSpPr>
        <p:spPr>
          <a:xfrm>
            <a:off x="1078418" y="4342814"/>
            <a:ext cx="4730114" cy="4514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en-GB" sz="2400" b="1" dirty="0">
                <a:solidFill>
                  <a:schemeClr val="tx1"/>
                </a:solidFill>
              </a:rPr>
              <a:t>https://cosmicrayresearch.github.io</a:t>
            </a:r>
            <a:endParaRPr lang="e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01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</p:spPr>
        <p:txBody>
          <a:bodyPr/>
          <a:lstStyle/>
          <a:p>
            <a:r>
              <a:rPr lang="en-GB" dirty="0"/>
              <a:t>RESEARCH PAPER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15" name="Shape 229"/>
          <p:cNvSpPr txBox="1">
            <a:spLocks noGrp="1"/>
          </p:cNvSpPr>
          <p:nvPr>
            <p:ph type="body" idx="1"/>
          </p:nvPr>
        </p:nvSpPr>
        <p:spPr>
          <a:xfrm>
            <a:off x="5730240" y="2322292"/>
            <a:ext cx="2856032" cy="8602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en-GB" sz="2400" b="1" dirty="0">
                <a:solidFill>
                  <a:schemeClr val="tx1"/>
                </a:solidFill>
              </a:rPr>
              <a:t>Accessible via project website</a:t>
            </a:r>
            <a:endParaRPr lang="en" sz="2400" b="1" dirty="0">
              <a:solidFill>
                <a:schemeClr val="tx1"/>
              </a:solidFill>
            </a:endParaRPr>
          </a:p>
        </p:txBody>
      </p:sp>
      <p:grpSp>
        <p:nvGrpSpPr>
          <p:cNvPr id="17" name="Shape 890"/>
          <p:cNvGrpSpPr/>
          <p:nvPr/>
        </p:nvGrpSpPr>
        <p:grpSpPr>
          <a:xfrm>
            <a:off x="342423" y="587256"/>
            <a:ext cx="309022" cy="376837"/>
            <a:chOff x="1268550" y="929175"/>
            <a:chExt cx="407950" cy="497475"/>
          </a:xfrm>
        </p:grpSpPr>
        <p:sp>
          <p:nvSpPr>
            <p:cNvPr id="18" name="Shape 891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92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93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368"/>
          <a:stretch/>
        </p:blipFill>
        <p:spPr>
          <a:xfrm>
            <a:off x="365471" y="1547228"/>
            <a:ext cx="4907570" cy="3270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577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482186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CONCLUSIONS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8"/>
            <a:ext cx="40944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Results and Deductions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24296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563" y="1949820"/>
            <a:ext cx="6935265" cy="2477400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We </a:t>
            </a:r>
            <a:r>
              <a:rPr lang="en-GB" sz="1900" b="1" dirty="0">
                <a:solidFill>
                  <a:schemeClr val="tx1"/>
                </a:solidFill>
              </a:rPr>
              <a:t>initially found no correlation</a:t>
            </a:r>
            <a:r>
              <a:rPr lang="en-GB" sz="1900" dirty="0">
                <a:solidFill>
                  <a:schemeClr val="tx1"/>
                </a:solidFill>
              </a:rPr>
              <a:t> between solar wind activity and cosmic ray count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Analysis of two much larger </a:t>
            </a:r>
            <a:r>
              <a:rPr lang="en-GB" sz="1900" b="1" dirty="0">
                <a:solidFill>
                  <a:schemeClr val="tx1"/>
                </a:solidFill>
              </a:rPr>
              <a:t>eight-year data sets </a:t>
            </a:r>
            <a:r>
              <a:rPr lang="en-GB" sz="1900" dirty="0">
                <a:solidFill>
                  <a:schemeClr val="tx1"/>
                </a:solidFill>
              </a:rPr>
              <a:t>identified a </a:t>
            </a:r>
            <a:r>
              <a:rPr lang="en-GB" sz="1900" b="1" dirty="0">
                <a:solidFill>
                  <a:schemeClr val="tx1"/>
                </a:solidFill>
              </a:rPr>
              <a:t>weak negative correlation</a:t>
            </a:r>
            <a:r>
              <a:rPr lang="en-GB" sz="1900" dirty="0">
                <a:solidFill>
                  <a:schemeClr val="tx1"/>
                </a:solidFill>
              </a:rPr>
              <a:t>, which matches accepted theory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However, correlation does not imply causation. In the future, the team could explore the effects of additional factors (e.g. weather) to confirm increased solar wind activity </a:t>
            </a:r>
            <a:r>
              <a:rPr lang="en-GB" sz="1900" i="1" dirty="0">
                <a:solidFill>
                  <a:schemeClr val="tx1"/>
                </a:solidFill>
              </a:rPr>
              <a:t>causes</a:t>
            </a:r>
            <a:r>
              <a:rPr lang="en-GB" sz="1900" dirty="0">
                <a:solidFill>
                  <a:schemeClr val="tx1"/>
                </a:solidFill>
              </a:rPr>
              <a:t> reduced cosmic ray count</a:t>
            </a:r>
            <a:endParaRPr lang="en-GB" sz="19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pSp>
        <p:nvGrpSpPr>
          <p:cNvPr id="12" name="Shape 619"/>
          <p:cNvGrpSpPr/>
          <p:nvPr/>
        </p:nvGrpSpPr>
        <p:grpSpPr>
          <a:xfrm>
            <a:off x="371215" y="602956"/>
            <a:ext cx="270294" cy="382821"/>
            <a:chOff x="3979850" y="1598950"/>
            <a:chExt cx="356825" cy="505375"/>
          </a:xfrm>
        </p:grpSpPr>
        <p:sp>
          <p:nvSpPr>
            <p:cNvPr id="13" name="Shape 620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21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9334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grpSp>
        <p:nvGrpSpPr>
          <p:cNvPr id="12" name="Shape 619"/>
          <p:cNvGrpSpPr/>
          <p:nvPr/>
        </p:nvGrpSpPr>
        <p:grpSpPr>
          <a:xfrm>
            <a:off x="371215" y="602956"/>
            <a:ext cx="270294" cy="382821"/>
            <a:chOff x="3979850" y="1598950"/>
            <a:chExt cx="356825" cy="505375"/>
          </a:xfrm>
        </p:grpSpPr>
        <p:sp>
          <p:nvSpPr>
            <p:cNvPr id="13" name="Shape 620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21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" b="54293"/>
          <a:stretch/>
        </p:blipFill>
        <p:spPr>
          <a:xfrm>
            <a:off x="414563" y="1641742"/>
            <a:ext cx="4441054" cy="1775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709" r="1782"/>
          <a:stretch/>
        </p:blipFill>
        <p:spPr>
          <a:xfrm>
            <a:off x="4222910" y="2513882"/>
            <a:ext cx="4368064" cy="1768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923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  <p:sp>
        <p:nvSpPr>
          <p:cNvPr id="503" name="Shape 503"/>
          <p:cNvSpPr txBox="1">
            <a:spLocks noGrp="1"/>
          </p:cNvSpPr>
          <p:nvPr>
            <p:ph type="ctrTitle" idx="4294967295"/>
          </p:nvPr>
        </p:nvSpPr>
        <p:spPr>
          <a:xfrm>
            <a:off x="1275150" y="1898196"/>
            <a:ext cx="6593700" cy="92744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dirty="0">
                <a:solidFill>
                  <a:srgbClr val="FF9800"/>
                </a:solidFill>
              </a:rPr>
              <a:t>THANK YOU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subTitle" idx="4294967295"/>
          </p:nvPr>
        </p:nvSpPr>
        <p:spPr>
          <a:xfrm>
            <a:off x="2676455" y="2843308"/>
            <a:ext cx="3981671" cy="12481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Any questions?</a:t>
            </a:r>
          </a:p>
          <a:p>
            <a:pPr lvl="0" algn="ctr" rtl="0">
              <a:lnSpc>
                <a:spcPct val="5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200" b="1" dirty="0"/>
          </a:p>
          <a:p>
            <a:pPr lvl="0" algn="ctr" rtl="0">
              <a:lnSpc>
                <a:spcPct val="5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200" b="1" dirty="0"/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/>
              <a:t>https://cosmicrayresearch.github.io</a:t>
            </a:r>
            <a:endParaRPr lang="en" sz="2000" b="1" dirty="0"/>
          </a:p>
        </p:txBody>
      </p:sp>
      <p:grpSp>
        <p:nvGrpSpPr>
          <p:cNvPr id="505" name="Shape 505"/>
          <p:cNvGrpSpPr/>
          <p:nvPr/>
        </p:nvGrpSpPr>
        <p:grpSpPr>
          <a:xfrm>
            <a:off x="3996209" y="666467"/>
            <a:ext cx="1197664" cy="1126776"/>
            <a:chOff x="5972700" y="2330200"/>
            <a:chExt cx="411625" cy="387275"/>
          </a:xfrm>
        </p:grpSpPr>
        <p:sp>
          <p:nvSpPr>
            <p:cNvPr id="506" name="Shape 5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176268" y="482898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  <a:buSzPct val="110000"/>
            </a:pPr>
            <a:r>
              <a:rPr lang="en" sz="1000" i="1" dirty="0">
                <a:solidFill>
                  <a:srgbClr val="3F5378"/>
                </a:solidFill>
                <a:latin typeface="Roboto Condensed Light"/>
                <a:ea typeface="Roboto Condensed Light"/>
                <a:sym typeface="Roboto Condensed Light"/>
              </a:rPr>
              <a:t>Presentation template from SlidesCarnival under </a:t>
            </a:r>
            <a:r>
              <a:rPr lang="en-GB" sz="1000" i="1" dirty="0">
                <a:solidFill>
                  <a:srgbClr val="3F5378"/>
                </a:solidFill>
                <a:latin typeface="Roboto Condensed Light"/>
                <a:ea typeface="Roboto Condensed Light"/>
                <a:sym typeface="Roboto Condensed Light"/>
              </a:rPr>
              <a:t>Creative Commons Attribution license</a:t>
            </a:r>
            <a:endParaRPr lang="en" sz="1000" i="1" dirty="0">
              <a:solidFill>
                <a:srgbClr val="3F5378"/>
              </a:solidFill>
              <a:latin typeface="Roboto Condensed Light"/>
              <a:ea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25588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PROJECT BACKGROUND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8"/>
            <a:ext cx="40944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Cosmic Rays and Solar Wind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COSMIC RAYS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8" y="1639976"/>
            <a:ext cx="3995364" cy="2996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Shape 248"/>
          <p:cNvSpPr txBox="1">
            <a:spLocks/>
          </p:cNvSpPr>
          <p:nvPr/>
        </p:nvSpPr>
        <p:spPr>
          <a:xfrm>
            <a:off x="4953000" y="1815236"/>
            <a:ext cx="3794760" cy="1907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" sz="7200" dirty="0">
                <a:solidFill>
                  <a:srgbClr val="FF9800"/>
                </a:solidFill>
              </a:rPr>
              <a:t>MAINLY PROTONS</a:t>
            </a:r>
          </a:p>
        </p:txBody>
      </p:sp>
      <p:grpSp>
        <p:nvGrpSpPr>
          <p:cNvPr id="18" name="Shape 752"/>
          <p:cNvGrpSpPr/>
          <p:nvPr/>
        </p:nvGrpSpPr>
        <p:grpSpPr>
          <a:xfrm>
            <a:off x="290866" y="598553"/>
            <a:ext cx="354244" cy="354244"/>
            <a:chOff x="5941025" y="3634400"/>
            <a:chExt cx="467650" cy="467650"/>
          </a:xfrm>
        </p:grpSpPr>
        <p:sp>
          <p:nvSpPr>
            <p:cNvPr id="19" name="Shape 753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" name="Shape 754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" name="Shape 75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" name="Shape 756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" name="Shape 75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" name="Shape 75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5509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COSMIC RAYS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2605" r="8889" b="11434"/>
          <a:stretch/>
        </p:blipFill>
        <p:spPr>
          <a:xfrm>
            <a:off x="4983479" y="1782306"/>
            <a:ext cx="3633829" cy="23284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8" y="1689243"/>
            <a:ext cx="3925929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0" name="Shape 752"/>
          <p:cNvGrpSpPr/>
          <p:nvPr/>
        </p:nvGrpSpPr>
        <p:grpSpPr>
          <a:xfrm>
            <a:off x="290866" y="598553"/>
            <a:ext cx="354244" cy="354244"/>
            <a:chOff x="5941025" y="3634400"/>
            <a:chExt cx="467650" cy="467650"/>
          </a:xfrm>
        </p:grpSpPr>
        <p:sp>
          <p:nvSpPr>
            <p:cNvPr id="31" name="Shape 753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" name="Shape 754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" name="Shape 75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" name="Shape 756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" name="Shape 75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" name="Shape 75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6754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SOLAR WIND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88" y="1821085"/>
            <a:ext cx="3995364" cy="2634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Shape 248"/>
          <p:cNvSpPr txBox="1">
            <a:spLocks/>
          </p:cNvSpPr>
          <p:nvPr/>
        </p:nvSpPr>
        <p:spPr>
          <a:xfrm>
            <a:off x="4953000" y="1815236"/>
            <a:ext cx="3794760" cy="1907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" sz="7200" dirty="0">
                <a:solidFill>
                  <a:srgbClr val="FF9800"/>
                </a:solidFill>
              </a:rPr>
              <a:t>MAINLY PROTONS</a:t>
            </a:r>
          </a:p>
        </p:txBody>
      </p:sp>
      <p:grpSp>
        <p:nvGrpSpPr>
          <p:cNvPr id="28" name="Shape 591"/>
          <p:cNvGrpSpPr/>
          <p:nvPr/>
        </p:nvGrpSpPr>
        <p:grpSpPr>
          <a:xfrm>
            <a:off x="281282" y="585183"/>
            <a:ext cx="391135" cy="380984"/>
            <a:chOff x="5916675" y="927975"/>
            <a:chExt cx="516350" cy="502950"/>
          </a:xfrm>
        </p:grpSpPr>
        <p:sp>
          <p:nvSpPr>
            <p:cNvPr id="29" name="Shape 592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" name="Shape 593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6648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6752303" y="509387"/>
            <a:ext cx="248335" cy="237120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9" name="Shape 259"/>
          <p:cNvSpPr/>
          <p:nvPr/>
        </p:nvSpPr>
        <p:spPr>
          <a:xfrm rot="2697322">
            <a:off x="8365799" y="1723258"/>
            <a:ext cx="376960" cy="3599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0" name="Shape 260"/>
          <p:cNvSpPr/>
          <p:nvPr/>
        </p:nvSpPr>
        <p:spPr>
          <a:xfrm>
            <a:off x="8664011" y="1517786"/>
            <a:ext cx="150972" cy="14422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1" name="Shape 261"/>
          <p:cNvSpPr/>
          <p:nvPr/>
        </p:nvSpPr>
        <p:spPr>
          <a:xfrm rot="1280149">
            <a:off x="6580269" y="1224575"/>
            <a:ext cx="150975" cy="144203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grpSp>
        <p:nvGrpSpPr>
          <p:cNvPr id="17" name="Shape 752"/>
          <p:cNvGrpSpPr/>
          <p:nvPr/>
        </p:nvGrpSpPr>
        <p:grpSpPr>
          <a:xfrm>
            <a:off x="7280743" y="509387"/>
            <a:ext cx="1153015" cy="1153015"/>
            <a:chOff x="5941025" y="3634400"/>
            <a:chExt cx="467650" cy="467650"/>
          </a:xfrm>
        </p:grpSpPr>
        <p:sp>
          <p:nvSpPr>
            <p:cNvPr id="18" name="Shape 753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778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" name="Shape 754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778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" name="Shape 75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778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" name="Shape 756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778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" name="Shape 75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778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" name="Shape 75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778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30" name="Shape 267"/>
          <p:cNvSpPr txBox="1">
            <a:spLocks/>
          </p:cNvSpPr>
          <p:nvPr/>
        </p:nvSpPr>
        <p:spPr>
          <a:xfrm>
            <a:off x="558540" y="958816"/>
            <a:ext cx="4699260" cy="33650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2300" b="1" dirty="0">
                <a:latin typeface="Roboto Condensed" panose="020B0604020202020204" charset="0"/>
                <a:ea typeface="Roboto Condensed" panose="020B0604020202020204" charset="0"/>
              </a:rPr>
              <a:t>Solar wind</a:t>
            </a:r>
            <a:r>
              <a:rPr lang="en" sz="2300" dirty="0">
                <a:latin typeface="Roboto Condensed" panose="020B0604020202020204" charset="0"/>
                <a:ea typeface="Roboto Condensed" panose="020B0604020202020204" charset="0"/>
              </a:rPr>
              <a:t> speed and proton density vs </a:t>
            </a:r>
            <a:r>
              <a:rPr lang="en" sz="2300" b="1" dirty="0">
                <a:latin typeface="Roboto Condensed" panose="020B0604020202020204" charset="0"/>
                <a:ea typeface="Roboto Condensed" panose="020B0604020202020204" charset="0"/>
              </a:rPr>
              <a:t>cosmic ray</a:t>
            </a:r>
            <a:r>
              <a:rPr lang="en" sz="2300" dirty="0">
                <a:latin typeface="Roboto Condensed" panose="020B0604020202020204" charset="0"/>
                <a:ea typeface="Roboto Condensed" panose="020B0604020202020204" charset="0"/>
              </a:rPr>
              <a:t> count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2300" b="1" dirty="0">
                <a:latin typeface="Roboto Condensed" panose="020B0604020202020204" charset="0"/>
                <a:ea typeface="Roboto Condensed" panose="020B0604020202020204" charset="0"/>
              </a:rPr>
              <a:t>Protons repel </a:t>
            </a:r>
            <a:r>
              <a:rPr lang="en" sz="2300" dirty="0">
                <a:latin typeface="Roboto Condensed" panose="020B0604020202020204" charset="0"/>
                <a:ea typeface="Roboto Condensed" panose="020B0604020202020204" charset="0"/>
              </a:rPr>
              <a:t>each other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2300" b="1" dirty="0">
                <a:latin typeface="Roboto Condensed" panose="020B0604020202020204" charset="0"/>
                <a:ea typeface="Roboto Condensed" panose="020B0604020202020204" charset="0"/>
              </a:rPr>
              <a:t>Increase in solar wind</a:t>
            </a:r>
            <a:r>
              <a:rPr lang="en" sz="2300" dirty="0">
                <a:latin typeface="Roboto Condensed" panose="020B0604020202020204" charset="0"/>
                <a:ea typeface="Roboto Condensed" panose="020B0604020202020204" charset="0"/>
              </a:rPr>
              <a:t> speed results in </a:t>
            </a:r>
            <a:r>
              <a:rPr lang="en" sz="2300" b="1" dirty="0">
                <a:latin typeface="Roboto Condensed" panose="020B0604020202020204" charset="0"/>
                <a:ea typeface="Roboto Condensed" panose="020B0604020202020204" charset="0"/>
              </a:rPr>
              <a:t>decrease in cosmic ray</a:t>
            </a:r>
            <a:r>
              <a:rPr lang="en" sz="2300" dirty="0">
                <a:latin typeface="Roboto Condensed" panose="020B0604020202020204" charset="0"/>
                <a:ea typeface="Roboto Condensed" panose="020B0604020202020204" charset="0"/>
              </a:rPr>
              <a:t> count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2300" dirty="0">
                <a:latin typeface="Roboto Condensed" panose="020B0604020202020204" charset="0"/>
                <a:ea typeface="Roboto Condensed" panose="020B0604020202020204" charset="0"/>
              </a:rPr>
              <a:t>Negative relationship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PROJECT EVENTS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8"/>
            <a:ext cx="40944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Trips and Presentations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672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GB" dirty="0"/>
              <a:t>RUTHERFORD APPLETON LABORATORY</a:t>
            </a:r>
            <a:endParaRPr lang="en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117" y="1595933"/>
            <a:ext cx="4161203" cy="2657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8" descr="https://lh3.googleusercontent.com/yFv89zXesDOPWLAc0yrMcmsTehDY7e2LR3qtsH6Nmb7VjILRcMuir8C3mW9jqtBHB9TcFzJX-AXSYn0wor_cfq4NYOou0JIm-EoBvoxBQO2tBXY1VbuqZK-c4pJSt5NgjsC2uk9nqh0s7GPDhj4wYCWX26dZWc9858JlnuUE6bnDmP-s11Rm18Js1pmfy1UaiYi9Jdk2385LV_xyqznqVStdzP8qonJFsd9rCY26sx2-LQqh-nmitgS5kaFC3uM013LMjxezFoZcC9_kaiGpJYdjIeoy6EnciLvxp9IEgNkg60AmhK4hTZGJ4WzougBM53VYR7DGARgzKP0s9TXhp13O9j9tN10MTHVCNILghVAYs4Jr2nIvjVzCOka-L9LTM05ID07vQM-NGOo0MQKbsZkMhOYQLFRz4FY3OkLigdW6zmlLkjzZ4tgF5uNfTvxhbQ3GNrbg1NKwOvWHuFVyQuP9OGFdpwffDQM3ZmO0o6MTlNa-lZLCiKkjkpKotL10geSARyOkYyK0KM1bHvZpXvG67WYITUyPJ-xYnuCEXfPDsYO6TdzwtKlpG0rcOb90amO9BA2HbOHljGdMNPyfCn-i_fCX_TEN7SW7-qPhj9ELVuz3=w731-h974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3" y="1595933"/>
            <a:ext cx="2384187" cy="3181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Shape 771"/>
          <p:cNvGrpSpPr/>
          <p:nvPr/>
        </p:nvGrpSpPr>
        <p:grpSpPr>
          <a:xfrm>
            <a:off x="238420" y="602461"/>
            <a:ext cx="441431" cy="364627"/>
            <a:chOff x="5268225" y="4341925"/>
            <a:chExt cx="468850" cy="387275"/>
          </a:xfrm>
        </p:grpSpPr>
        <p:sp>
          <p:nvSpPr>
            <p:cNvPr id="22" name="Shape 772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" name="Shape 773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" name="Shape 774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0" t="0" r="0" b="0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" name="Shape 775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0" t="0" r="0" b="0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" name="Shape 776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" name="Shape 777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0" t="0" r="0" b="0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8" name="Shape 778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0" t="0" r="0" b="0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" name="Shape 779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778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347</Words>
  <Application>Microsoft Office PowerPoint</Application>
  <PresentationFormat>On-screen Show (16:9)</PresentationFormat>
  <Paragraphs>102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Roboto Condensed Light</vt:lpstr>
      <vt:lpstr>Trebuchet MS</vt:lpstr>
      <vt:lpstr>Roboto Condensed</vt:lpstr>
      <vt:lpstr>Arvo</vt:lpstr>
      <vt:lpstr>Salerio template</vt:lpstr>
      <vt:lpstr>SOLAR WEATHER TEAM</vt:lpstr>
      <vt:lpstr>ACKNOWLEDGMENTS</vt:lpstr>
      <vt:lpstr>PROJECT BACKGROUND</vt:lpstr>
      <vt:lpstr>COSMIC RAYS</vt:lpstr>
      <vt:lpstr>COSMIC RAYS</vt:lpstr>
      <vt:lpstr>SOLAR WIND</vt:lpstr>
      <vt:lpstr>PowerPoint Presentation</vt:lpstr>
      <vt:lpstr>PROJECT EVENTS</vt:lpstr>
      <vt:lpstr>RUTHERFORD APPLETON LABORATORY</vt:lpstr>
      <vt:lpstr>RUTHERFORD APPLETON LABORATORY</vt:lpstr>
      <vt:lpstr>WEEKLY MEETINGS</vt:lpstr>
      <vt:lpstr>PowerPoint Presentation</vt:lpstr>
      <vt:lpstr>GOLD CREST AWARD</vt:lpstr>
      <vt:lpstr>RESEARCH</vt:lpstr>
      <vt:lpstr>GATHERING DATA</vt:lpstr>
      <vt:lpstr>GATHERING DATA</vt:lpstr>
      <vt:lpstr>ANALYSING DATA</vt:lpstr>
      <vt:lpstr>ANALYSING DATA</vt:lpstr>
      <vt:lpstr>ANALYSING DATA</vt:lpstr>
      <vt:lpstr>PROJECT COMMUNICATION</vt:lpstr>
      <vt:lpstr>WEBSITE</vt:lpstr>
      <vt:lpstr>WEBSITE</vt:lpstr>
      <vt:lpstr>RESEARCH PAPER</vt:lpstr>
      <vt:lpstr>CONCLUSIONS</vt:lpstr>
      <vt:lpstr>CONCLUSIONS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Laurence Dhonau</dc:creator>
  <cp:lastModifiedBy>Laurence Dhonau</cp:lastModifiedBy>
  <cp:revision>24</cp:revision>
  <dcterms:modified xsi:type="dcterms:W3CDTF">2017-07-02T19:26:48Z</dcterms:modified>
</cp:coreProperties>
</file>